
<file path=[Content_Types].xml><?xml version="1.0" encoding="utf-8"?>
<Types xmlns="http://schemas.openxmlformats.org/package/2006/content-types">
  <Default Extension="fntdata" ContentType="application/x-fontdata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12"/>
  </p:notesMasterIdLst>
  <p:sldIdLst>
    <p:sldId id="262" r:id="rId2"/>
    <p:sldId id="263" r:id="rId3"/>
    <p:sldId id="264" r:id="rId4"/>
    <p:sldId id="265" r:id="rId5"/>
    <p:sldId id="266" r:id="rId6"/>
    <p:sldId id="267" r:id="rId7"/>
    <p:sldId id="268" r:id="rId8"/>
    <p:sldId id="269" r:id="rId9"/>
    <p:sldId id="271" r:id="rId10"/>
    <p:sldId id="272" r:id="rId11"/>
  </p:sldIdLst>
  <p:sldSz cx="9144000" cy="5143500" type="screen16x9"/>
  <p:notesSz cx="6858000" cy="9144000"/>
  <p:embeddedFontLst>
    <p:embeddedFont>
      <p:font typeface="Josefin Sans" panose="020B0604020202020204" charset="0"/>
      <p:regular r:id="rId13"/>
      <p:bold r:id="rId14"/>
      <p:italic r:id="rId15"/>
      <p:boldItalic r:id="rId16"/>
    </p:embeddedFont>
    <p:embeddedFont>
      <p:font typeface="Lilita One" panose="020B0604020202020204" charset="0"/>
      <p:regular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3" name="Google Shape;1713;g77fc5b5261_0_99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4" name="Google Shape;1714;g77fc5b5261_0_99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What we have done for the moment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1" name="Google Shape;2841;g9b3c952bfc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2" name="Google Shape;2842;g9b3c952bfc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8" name="Google Shape;1848;g99ac41a05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9" name="Google Shape;1849;g99ac41a05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What we have done for the moment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3" name="Google Shape;1983;g99ac41a05f_0_3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4" name="Google Shape;1984;g99ac41a05f_0_3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What we have done for the moment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8" name="Google Shape;2118;g9b3c952bfc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9" name="Google Shape;2119;g9b3c952bfc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5" name="Google Shape;2125;g9b3c952bfc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6" name="Google Shape;2126;g9b3c952bfc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2" name="Google Shape;2132;g9b3c952bfc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3" name="Google Shape;2133;g9b3c952bfc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9" name="Google Shape;2139;g9b3c952bfc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0" name="Google Shape;2140;g9b3c952bfc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6" name="Google Shape;2146;g9b3c952bfc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7" name="Google Shape;2147;g9b3c952bfc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7" name="Google Shape;2497;g99ac41a05f_0_19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8" name="Google Shape;2498;g99ac41a05f_0_19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What we’ll do next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-731" y="4672701"/>
            <a:ext cx="9143833" cy="475558"/>
          </a:xfrm>
          <a:custGeom>
            <a:avLst/>
            <a:gdLst/>
            <a:ahLst/>
            <a:cxnLst/>
            <a:rect l="l" t="t" r="r" b="b"/>
            <a:pathLst>
              <a:path w="285299" h="14838" extrusionOk="0">
                <a:moveTo>
                  <a:pt x="0" y="1"/>
                </a:moveTo>
                <a:lnTo>
                  <a:pt x="0" y="14838"/>
                </a:lnTo>
                <a:lnTo>
                  <a:pt x="285299" y="14838"/>
                </a:lnTo>
                <a:lnTo>
                  <a:pt x="285299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720000" y="2150850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 + text">
  <p:cSld name="CUSTOM_6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4"/>
          <p:cNvSpPr/>
          <p:nvPr/>
        </p:nvSpPr>
        <p:spPr>
          <a:xfrm>
            <a:off x="-731" y="4672701"/>
            <a:ext cx="9143833" cy="475558"/>
          </a:xfrm>
          <a:custGeom>
            <a:avLst/>
            <a:gdLst/>
            <a:ahLst/>
            <a:cxnLst/>
            <a:rect l="l" t="t" r="r" b="b"/>
            <a:pathLst>
              <a:path w="285299" h="14838" extrusionOk="0">
                <a:moveTo>
                  <a:pt x="0" y="1"/>
                </a:moveTo>
                <a:lnTo>
                  <a:pt x="0" y="14838"/>
                </a:lnTo>
                <a:lnTo>
                  <a:pt x="285299" y="14838"/>
                </a:lnTo>
                <a:lnTo>
                  <a:pt x="285299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3" name="Google Shape;213;p14"/>
          <p:cNvGrpSpPr/>
          <p:nvPr/>
        </p:nvGrpSpPr>
        <p:grpSpPr>
          <a:xfrm>
            <a:off x="-118816" y="1154546"/>
            <a:ext cx="919967" cy="1399508"/>
            <a:chOff x="-147716" y="1154546"/>
            <a:chExt cx="919967" cy="1399508"/>
          </a:xfrm>
        </p:grpSpPr>
        <p:sp>
          <p:nvSpPr>
            <p:cNvPr id="214" name="Google Shape;214;p14"/>
            <p:cNvSpPr/>
            <p:nvPr/>
          </p:nvSpPr>
          <p:spPr>
            <a:xfrm>
              <a:off x="-147716" y="1154546"/>
              <a:ext cx="919967" cy="1399508"/>
            </a:xfrm>
            <a:custGeom>
              <a:avLst/>
              <a:gdLst/>
              <a:ahLst/>
              <a:cxnLst/>
              <a:rect l="l" t="t" r="r" b="b"/>
              <a:pathLst>
                <a:path w="28222" h="42933" extrusionOk="0">
                  <a:moveTo>
                    <a:pt x="0" y="0"/>
                  </a:moveTo>
                  <a:lnTo>
                    <a:pt x="0" y="42932"/>
                  </a:lnTo>
                  <a:lnTo>
                    <a:pt x="28222" y="42932"/>
                  </a:lnTo>
                  <a:lnTo>
                    <a:pt x="28222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4"/>
            <p:cNvSpPr/>
            <p:nvPr/>
          </p:nvSpPr>
          <p:spPr>
            <a:xfrm>
              <a:off x="-110228" y="1203833"/>
              <a:ext cx="841211" cy="1301455"/>
            </a:xfrm>
            <a:custGeom>
              <a:avLst/>
              <a:gdLst/>
              <a:ahLst/>
              <a:cxnLst/>
              <a:rect l="l" t="t" r="r" b="b"/>
              <a:pathLst>
                <a:path w="25806" h="39925" extrusionOk="0">
                  <a:moveTo>
                    <a:pt x="1" y="0"/>
                  </a:moveTo>
                  <a:lnTo>
                    <a:pt x="1" y="39925"/>
                  </a:lnTo>
                  <a:lnTo>
                    <a:pt x="25806" y="39925"/>
                  </a:lnTo>
                  <a:lnTo>
                    <a:pt x="25806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4"/>
            <p:cNvSpPr/>
            <p:nvPr/>
          </p:nvSpPr>
          <p:spPr>
            <a:xfrm>
              <a:off x="196775" y="1642628"/>
              <a:ext cx="231507" cy="424387"/>
            </a:xfrm>
            <a:custGeom>
              <a:avLst/>
              <a:gdLst/>
              <a:ahLst/>
              <a:cxnLst/>
              <a:rect l="l" t="t" r="r" b="b"/>
              <a:pathLst>
                <a:path w="7102" h="13019" extrusionOk="0">
                  <a:moveTo>
                    <a:pt x="1" y="1"/>
                  </a:moveTo>
                  <a:lnTo>
                    <a:pt x="1" y="13018"/>
                  </a:lnTo>
                  <a:lnTo>
                    <a:pt x="7101" y="13018"/>
                  </a:lnTo>
                  <a:lnTo>
                    <a:pt x="7101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" name="Google Shape;217;p14"/>
          <p:cNvGrpSpPr/>
          <p:nvPr/>
        </p:nvGrpSpPr>
        <p:grpSpPr>
          <a:xfrm>
            <a:off x="7102066" y="3464861"/>
            <a:ext cx="1313777" cy="1210378"/>
            <a:chOff x="7102066" y="3464861"/>
            <a:chExt cx="1313777" cy="1210378"/>
          </a:xfrm>
        </p:grpSpPr>
        <p:sp>
          <p:nvSpPr>
            <p:cNvPr id="218" name="Google Shape;218;p14"/>
            <p:cNvSpPr/>
            <p:nvPr/>
          </p:nvSpPr>
          <p:spPr>
            <a:xfrm>
              <a:off x="7102066" y="4393923"/>
              <a:ext cx="70769" cy="281316"/>
            </a:xfrm>
            <a:custGeom>
              <a:avLst/>
              <a:gdLst/>
              <a:ahLst/>
              <a:cxnLst/>
              <a:rect l="l" t="t" r="r" b="b"/>
              <a:pathLst>
                <a:path w="2171" h="8630" extrusionOk="0">
                  <a:moveTo>
                    <a:pt x="0" y="0"/>
                  </a:moveTo>
                  <a:lnTo>
                    <a:pt x="0" y="8630"/>
                  </a:lnTo>
                  <a:lnTo>
                    <a:pt x="2170" y="8630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4"/>
            <p:cNvSpPr/>
            <p:nvPr/>
          </p:nvSpPr>
          <p:spPr>
            <a:xfrm>
              <a:off x="7995238" y="4393923"/>
              <a:ext cx="70737" cy="281316"/>
            </a:xfrm>
            <a:custGeom>
              <a:avLst/>
              <a:gdLst/>
              <a:ahLst/>
              <a:cxnLst/>
              <a:rect l="l" t="t" r="r" b="b"/>
              <a:pathLst>
                <a:path w="2170" h="8630" extrusionOk="0">
                  <a:moveTo>
                    <a:pt x="0" y="0"/>
                  </a:moveTo>
                  <a:lnTo>
                    <a:pt x="0" y="8630"/>
                  </a:lnTo>
                  <a:lnTo>
                    <a:pt x="2170" y="8630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4"/>
            <p:cNvSpPr/>
            <p:nvPr/>
          </p:nvSpPr>
          <p:spPr>
            <a:xfrm>
              <a:off x="7573035" y="4393923"/>
              <a:ext cx="70737" cy="281316"/>
            </a:xfrm>
            <a:custGeom>
              <a:avLst/>
              <a:gdLst/>
              <a:ahLst/>
              <a:cxnLst/>
              <a:rect l="l" t="t" r="r" b="b"/>
              <a:pathLst>
                <a:path w="2170" h="8630" extrusionOk="0">
                  <a:moveTo>
                    <a:pt x="0" y="0"/>
                  </a:moveTo>
                  <a:lnTo>
                    <a:pt x="0" y="8630"/>
                  </a:lnTo>
                  <a:lnTo>
                    <a:pt x="2170" y="8630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4"/>
            <p:cNvSpPr/>
            <p:nvPr/>
          </p:nvSpPr>
          <p:spPr>
            <a:xfrm>
              <a:off x="8332231" y="4393923"/>
              <a:ext cx="70769" cy="281316"/>
            </a:xfrm>
            <a:custGeom>
              <a:avLst/>
              <a:gdLst/>
              <a:ahLst/>
              <a:cxnLst/>
              <a:rect l="l" t="t" r="r" b="b"/>
              <a:pathLst>
                <a:path w="2171" h="8630" extrusionOk="0">
                  <a:moveTo>
                    <a:pt x="1" y="0"/>
                  </a:moveTo>
                  <a:lnTo>
                    <a:pt x="1" y="8630"/>
                  </a:lnTo>
                  <a:lnTo>
                    <a:pt x="2170" y="8630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4"/>
            <p:cNvSpPr/>
            <p:nvPr/>
          </p:nvSpPr>
          <p:spPr>
            <a:xfrm>
              <a:off x="7102066" y="3745069"/>
              <a:ext cx="965538" cy="648886"/>
            </a:xfrm>
            <a:custGeom>
              <a:avLst/>
              <a:gdLst/>
              <a:ahLst/>
              <a:cxnLst/>
              <a:rect l="l" t="t" r="r" b="b"/>
              <a:pathLst>
                <a:path w="29620" h="19906" extrusionOk="0">
                  <a:moveTo>
                    <a:pt x="0" y="1"/>
                  </a:moveTo>
                  <a:lnTo>
                    <a:pt x="0" y="19905"/>
                  </a:lnTo>
                  <a:lnTo>
                    <a:pt x="29619" y="19905"/>
                  </a:lnTo>
                  <a:lnTo>
                    <a:pt x="29619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4"/>
            <p:cNvSpPr/>
            <p:nvPr/>
          </p:nvSpPr>
          <p:spPr>
            <a:xfrm>
              <a:off x="8067572" y="3745069"/>
              <a:ext cx="348272" cy="648886"/>
            </a:xfrm>
            <a:custGeom>
              <a:avLst/>
              <a:gdLst/>
              <a:ahLst/>
              <a:cxnLst/>
              <a:rect l="l" t="t" r="r" b="b"/>
              <a:pathLst>
                <a:path w="10684" h="19906" extrusionOk="0">
                  <a:moveTo>
                    <a:pt x="0" y="1"/>
                  </a:moveTo>
                  <a:lnTo>
                    <a:pt x="0" y="19905"/>
                  </a:lnTo>
                  <a:lnTo>
                    <a:pt x="10684" y="19905"/>
                  </a:lnTo>
                  <a:lnTo>
                    <a:pt x="10684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4"/>
            <p:cNvSpPr/>
            <p:nvPr/>
          </p:nvSpPr>
          <p:spPr>
            <a:xfrm>
              <a:off x="7196371" y="3860269"/>
              <a:ext cx="781753" cy="211688"/>
            </a:xfrm>
            <a:custGeom>
              <a:avLst/>
              <a:gdLst/>
              <a:ahLst/>
              <a:cxnLst/>
              <a:rect l="l" t="t" r="r" b="b"/>
              <a:pathLst>
                <a:path w="23982" h="6494" extrusionOk="0">
                  <a:moveTo>
                    <a:pt x="82" y="1"/>
                  </a:moveTo>
                  <a:cubicBezTo>
                    <a:pt x="76" y="11"/>
                    <a:pt x="75" y="14"/>
                    <a:pt x="77" y="14"/>
                  </a:cubicBezTo>
                  <a:cubicBezTo>
                    <a:pt x="78" y="14"/>
                    <a:pt x="78" y="14"/>
                    <a:pt x="79" y="13"/>
                  </a:cubicBezTo>
                  <a:lnTo>
                    <a:pt x="79" y="13"/>
                  </a:lnTo>
                  <a:cubicBezTo>
                    <a:pt x="67" y="24"/>
                    <a:pt x="43" y="44"/>
                    <a:pt x="0" y="83"/>
                  </a:cubicBezTo>
                  <a:lnTo>
                    <a:pt x="0" y="1710"/>
                  </a:lnTo>
                  <a:lnTo>
                    <a:pt x="0" y="3304"/>
                  </a:lnTo>
                  <a:cubicBezTo>
                    <a:pt x="17" y="4356"/>
                    <a:pt x="17" y="5408"/>
                    <a:pt x="17" y="6411"/>
                  </a:cubicBezTo>
                  <a:lnTo>
                    <a:pt x="17" y="6493"/>
                  </a:lnTo>
                  <a:lnTo>
                    <a:pt x="82" y="6493"/>
                  </a:lnTo>
                  <a:lnTo>
                    <a:pt x="17144" y="6460"/>
                  </a:lnTo>
                  <a:cubicBezTo>
                    <a:pt x="19264" y="6444"/>
                    <a:pt x="20957" y="6444"/>
                    <a:pt x="22140" y="6444"/>
                  </a:cubicBezTo>
                  <a:cubicBezTo>
                    <a:pt x="22716" y="6427"/>
                    <a:pt x="23159" y="6427"/>
                    <a:pt x="23472" y="6427"/>
                  </a:cubicBezTo>
                  <a:lnTo>
                    <a:pt x="23817" y="6427"/>
                  </a:lnTo>
                  <a:cubicBezTo>
                    <a:pt x="23850" y="6427"/>
                    <a:pt x="23883" y="6427"/>
                    <a:pt x="23932" y="6411"/>
                  </a:cubicBezTo>
                  <a:lnTo>
                    <a:pt x="23455" y="6411"/>
                  </a:lnTo>
                  <a:lnTo>
                    <a:pt x="22107" y="6394"/>
                  </a:lnTo>
                  <a:cubicBezTo>
                    <a:pt x="20924" y="6394"/>
                    <a:pt x="19215" y="6378"/>
                    <a:pt x="17094" y="6378"/>
                  </a:cubicBezTo>
                  <a:lnTo>
                    <a:pt x="165" y="6345"/>
                  </a:lnTo>
                  <a:lnTo>
                    <a:pt x="165" y="6345"/>
                  </a:lnTo>
                  <a:cubicBezTo>
                    <a:pt x="165" y="5347"/>
                    <a:pt x="165" y="4334"/>
                    <a:pt x="165" y="3304"/>
                  </a:cubicBezTo>
                  <a:lnTo>
                    <a:pt x="165" y="1710"/>
                  </a:lnTo>
                  <a:lnTo>
                    <a:pt x="165" y="165"/>
                  </a:lnTo>
                  <a:lnTo>
                    <a:pt x="165" y="165"/>
                  </a:lnTo>
                  <a:cubicBezTo>
                    <a:pt x="9849" y="149"/>
                    <a:pt x="18455" y="148"/>
                    <a:pt x="23883" y="132"/>
                  </a:cubicBezTo>
                  <a:lnTo>
                    <a:pt x="23883" y="132"/>
                  </a:lnTo>
                  <a:cubicBezTo>
                    <a:pt x="23883" y="2098"/>
                    <a:pt x="23899" y="3659"/>
                    <a:pt x="23899" y="4734"/>
                  </a:cubicBezTo>
                  <a:cubicBezTo>
                    <a:pt x="23915" y="5277"/>
                    <a:pt x="23915" y="5688"/>
                    <a:pt x="23915" y="5983"/>
                  </a:cubicBezTo>
                  <a:cubicBezTo>
                    <a:pt x="23915" y="6115"/>
                    <a:pt x="23915" y="6230"/>
                    <a:pt x="23915" y="6312"/>
                  </a:cubicBezTo>
                  <a:cubicBezTo>
                    <a:pt x="23915" y="6345"/>
                    <a:pt x="23915" y="6378"/>
                    <a:pt x="23932" y="6411"/>
                  </a:cubicBezTo>
                  <a:cubicBezTo>
                    <a:pt x="23932" y="6378"/>
                    <a:pt x="23932" y="6345"/>
                    <a:pt x="23932" y="6312"/>
                  </a:cubicBezTo>
                  <a:cubicBezTo>
                    <a:pt x="23932" y="6246"/>
                    <a:pt x="23932" y="6131"/>
                    <a:pt x="23932" y="6000"/>
                  </a:cubicBezTo>
                  <a:cubicBezTo>
                    <a:pt x="23932" y="5720"/>
                    <a:pt x="23948" y="5310"/>
                    <a:pt x="23948" y="4767"/>
                  </a:cubicBezTo>
                  <a:cubicBezTo>
                    <a:pt x="23948" y="3682"/>
                    <a:pt x="23965" y="2088"/>
                    <a:pt x="23981" y="83"/>
                  </a:cubicBezTo>
                  <a:lnTo>
                    <a:pt x="23981" y="33"/>
                  </a:lnTo>
                  <a:lnTo>
                    <a:pt x="23932" y="33"/>
                  </a:lnTo>
                  <a:lnTo>
                    <a:pt x="82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4"/>
            <p:cNvSpPr/>
            <p:nvPr/>
          </p:nvSpPr>
          <p:spPr>
            <a:xfrm>
              <a:off x="7542491" y="3932081"/>
              <a:ext cx="79310" cy="68390"/>
            </a:xfrm>
            <a:custGeom>
              <a:avLst/>
              <a:gdLst/>
              <a:ahLst/>
              <a:cxnLst/>
              <a:rect l="l" t="t" r="r" b="b"/>
              <a:pathLst>
                <a:path w="2433" h="2098" extrusionOk="0">
                  <a:moveTo>
                    <a:pt x="1381" y="0"/>
                  </a:moveTo>
                  <a:cubicBezTo>
                    <a:pt x="461" y="0"/>
                    <a:pt x="0" y="1134"/>
                    <a:pt x="658" y="1792"/>
                  </a:cubicBezTo>
                  <a:cubicBezTo>
                    <a:pt x="869" y="2003"/>
                    <a:pt x="1128" y="2097"/>
                    <a:pt x="1382" y="2097"/>
                  </a:cubicBezTo>
                  <a:cubicBezTo>
                    <a:pt x="1918" y="2097"/>
                    <a:pt x="2433" y="1677"/>
                    <a:pt x="2433" y="1052"/>
                  </a:cubicBezTo>
                  <a:cubicBezTo>
                    <a:pt x="2433" y="477"/>
                    <a:pt x="1973" y="0"/>
                    <a:pt x="138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4"/>
            <p:cNvSpPr/>
            <p:nvPr/>
          </p:nvSpPr>
          <p:spPr>
            <a:xfrm>
              <a:off x="7199044" y="3497557"/>
              <a:ext cx="221304" cy="244872"/>
            </a:xfrm>
            <a:custGeom>
              <a:avLst/>
              <a:gdLst/>
              <a:ahLst/>
              <a:cxnLst/>
              <a:rect l="l" t="t" r="r" b="b"/>
              <a:pathLst>
                <a:path w="6789" h="7512" extrusionOk="0">
                  <a:moveTo>
                    <a:pt x="1463" y="0"/>
                  </a:moveTo>
                  <a:lnTo>
                    <a:pt x="2630" y="1677"/>
                  </a:lnTo>
                  <a:cubicBezTo>
                    <a:pt x="2630" y="1677"/>
                    <a:pt x="0" y="2400"/>
                    <a:pt x="0" y="4734"/>
                  </a:cubicBezTo>
                  <a:cubicBezTo>
                    <a:pt x="0" y="7068"/>
                    <a:pt x="1611" y="7512"/>
                    <a:pt x="3354" y="7512"/>
                  </a:cubicBezTo>
                  <a:cubicBezTo>
                    <a:pt x="5112" y="7512"/>
                    <a:pt x="6789" y="7002"/>
                    <a:pt x="6723" y="4668"/>
                  </a:cubicBezTo>
                  <a:cubicBezTo>
                    <a:pt x="6641" y="2334"/>
                    <a:pt x="4455" y="1463"/>
                    <a:pt x="4455" y="1463"/>
                  </a:cubicBezTo>
                  <a:lnTo>
                    <a:pt x="5556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4"/>
            <p:cNvSpPr/>
            <p:nvPr/>
          </p:nvSpPr>
          <p:spPr>
            <a:xfrm>
              <a:off x="7652866" y="3598283"/>
              <a:ext cx="668705" cy="139322"/>
            </a:xfrm>
            <a:custGeom>
              <a:avLst/>
              <a:gdLst/>
              <a:ahLst/>
              <a:cxnLst/>
              <a:rect l="l" t="t" r="r" b="b"/>
              <a:pathLst>
                <a:path w="20514" h="4274" extrusionOk="0">
                  <a:moveTo>
                    <a:pt x="2137" y="0"/>
                  </a:moveTo>
                  <a:cubicBezTo>
                    <a:pt x="954" y="0"/>
                    <a:pt x="0" y="953"/>
                    <a:pt x="0" y="2137"/>
                  </a:cubicBezTo>
                  <a:cubicBezTo>
                    <a:pt x="0" y="3320"/>
                    <a:pt x="954" y="4274"/>
                    <a:pt x="2137" y="4274"/>
                  </a:cubicBezTo>
                  <a:lnTo>
                    <a:pt x="20513" y="4274"/>
                  </a:lnTo>
                  <a:lnTo>
                    <a:pt x="20513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4"/>
            <p:cNvSpPr/>
            <p:nvPr/>
          </p:nvSpPr>
          <p:spPr>
            <a:xfrm>
              <a:off x="8083642" y="3627751"/>
              <a:ext cx="237929" cy="80940"/>
            </a:xfrm>
            <a:custGeom>
              <a:avLst/>
              <a:gdLst/>
              <a:ahLst/>
              <a:cxnLst/>
              <a:rect l="l" t="t" r="r" b="b"/>
              <a:pathLst>
                <a:path w="7299" h="2483" extrusionOk="0">
                  <a:moveTo>
                    <a:pt x="559" y="0"/>
                  </a:moveTo>
                  <a:cubicBezTo>
                    <a:pt x="247" y="0"/>
                    <a:pt x="0" y="247"/>
                    <a:pt x="0" y="559"/>
                  </a:cubicBezTo>
                  <a:lnTo>
                    <a:pt x="0" y="1923"/>
                  </a:lnTo>
                  <a:cubicBezTo>
                    <a:pt x="0" y="2235"/>
                    <a:pt x="247" y="2482"/>
                    <a:pt x="559" y="2482"/>
                  </a:cubicBezTo>
                  <a:lnTo>
                    <a:pt x="7298" y="2482"/>
                  </a:lnTo>
                  <a:lnTo>
                    <a:pt x="7298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4"/>
            <p:cNvSpPr/>
            <p:nvPr/>
          </p:nvSpPr>
          <p:spPr>
            <a:xfrm>
              <a:off x="7652866" y="3464861"/>
              <a:ext cx="668705" cy="138800"/>
            </a:xfrm>
            <a:custGeom>
              <a:avLst/>
              <a:gdLst/>
              <a:ahLst/>
              <a:cxnLst/>
              <a:rect l="l" t="t" r="r" b="b"/>
              <a:pathLst>
                <a:path w="20514" h="4258" extrusionOk="0">
                  <a:moveTo>
                    <a:pt x="2137" y="0"/>
                  </a:moveTo>
                  <a:cubicBezTo>
                    <a:pt x="954" y="0"/>
                    <a:pt x="0" y="954"/>
                    <a:pt x="0" y="2137"/>
                  </a:cubicBezTo>
                  <a:cubicBezTo>
                    <a:pt x="0" y="3304"/>
                    <a:pt x="954" y="4257"/>
                    <a:pt x="2137" y="4257"/>
                  </a:cubicBezTo>
                  <a:lnTo>
                    <a:pt x="20513" y="4257"/>
                  </a:lnTo>
                  <a:lnTo>
                    <a:pt x="20513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4"/>
            <p:cNvSpPr/>
            <p:nvPr/>
          </p:nvSpPr>
          <p:spPr>
            <a:xfrm>
              <a:off x="8083642" y="3493775"/>
              <a:ext cx="237929" cy="80940"/>
            </a:xfrm>
            <a:custGeom>
              <a:avLst/>
              <a:gdLst/>
              <a:ahLst/>
              <a:cxnLst/>
              <a:rect l="l" t="t" r="r" b="b"/>
              <a:pathLst>
                <a:path w="7299" h="2483" extrusionOk="0">
                  <a:moveTo>
                    <a:pt x="559" y="1"/>
                  </a:moveTo>
                  <a:cubicBezTo>
                    <a:pt x="247" y="1"/>
                    <a:pt x="0" y="248"/>
                    <a:pt x="0" y="560"/>
                  </a:cubicBezTo>
                  <a:lnTo>
                    <a:pt x="0" y="1924"/>
                  </a:lnTo>
                  <a:cubicBezTo>
                    <a:pt x="0" y="2236"/>
                    <a:pt x="247" y="2483"/>
                    <a:pt x="559" y="2483"/>
                  </a:cubicBezTo>
                  <a:lnTo>
                    <a:pt x="7298" y="2483"/>
                  </a:lnTo>
                  <a:lnTo>
                    <a:pt x="7298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1" name="Google Shape;231;p14"/>
          <p:cNvSpPr txBox="1">
            <a:spLocks noGrp="1"/>
          </p:cNvSpPr>
          <p:nvPr>
            <p:ph type="title"/>
          </p:nvPr>
        </p:nvSpPr>
        <p:spPr>
          <a:xfrm>
            <a:off x="4941425" y="1361775"/>
            <a:ext cx="3361800" cy="4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2" name="Google Shape;232;p14"/>
          <p:cNvSpPr txBox="1">
            <a:spLocks noGrp="1"/>
          </p:cNvSpPr>
          <p:nvPr>
            <p:ph type="subTitle" idx="1"/>
          </p:nvPr>
        </p:nvSpPr>
        <p:spPr>
          <a:xfrm>
            <a:off x="2571750" y="2437675"/>
            <a:ext cx="2000400" cy="39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33" name="Google Shape;233;p14"/>
          <p:cNvSpPr txBox="1">
            <a:spLocks noGrp="1"/>
          </p:cNvSpPr>
          <p:nvPr>
            <p:ph type="subTitle" idx="2"/>
          </p:nvPr>
        </p:nvSpPr>
        <p:spPr>
          <a:xfrm>
            <a:off x="4941425" y="1953692"/>
            <a:ext cx="3353700" cy="117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">
  <p:cSld name="CUSTOM"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5"/>
          <p:cNvSpPr/>
          <p:nvPr/>
        </p:nvSpPr>
        <p:spPr>
          <a:xfrm>
            <a:off x="-731" y="4672701"/>
            <a:ext cx="9143833" cy="475558"/>
          </a:xfrm>
          <a:custGeom>
            <a:avLst/>
            <a:gdLst/>
            <a:ahLst/>
            <a:cxnLst/>
            <a:rect l="l" t="t" r="r" b="b"/>
            <a:pathLst>
              <a:path w="285299" h="14838" extrusionOk="0">
                <a:moveTo>
                  <a:pt x="0" y="1"/>
                </a:moveTo>
                <a:lnTo>
                  <a:pt x="0" y="14838"/>
                </a:lnTo>
                <a:lnTo>
                  <a:pt x="285299" y="14838"/>
                </a:lnTo>
                <a:lnTo>
                  <a:pt x="285299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5"/>
          <p:cNvSpPr txBox="1">
            <a:spLocks noGrp="1"/>
          </p:cNvSpPr>
          <p:nvPr>
            <p:ph type="subTitle" idx="1"/>
          </p:nvPr>
        </p:nvSpPr>
        <p:spPr>
          <a:xfrm>
            <a:off x="2030400" y="1767600"/>
            <a:ext cx="1695600" cy="3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37" name="Google Shape;237;p1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8" name="Google Shape;238;p15"/>
          <p:cNvSpPr txBox="1">
            <a:spLocks noGrp="1"/>
          </p:cNvSpPr>
          <p:nvPr>
            <p:ph type="subTitle" idx="2"/>
          </p:nvPr>
        </p:nvSpPr>
        <p:spPr>
          <a:xfrm>
            <a:off x="2030400" y="2088000"/>
            <a:ext cx="1695600" cy="8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15"/>
          <p:cNvSpPr txBox="1">
            <a:spLocks noGrp="1"/>
          </p:cNvSpPr>
          <p:nvPr>
            <p:ph type="subTitle" idx="3"/>
          </p:nvPr>
        </p:nvSpPr>
        <p:spPr>
          <a:xfrm>
            <a:off x="5443200" y="1767600"/>
            <a:ext cx="1695600" cy="3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40" name="Google Shape;240;p15"/>
          <p:cNvSpPr txBox="1">
            <a:spLocks noGrp="1"/>
          </p:cNvSpPr>
          <p:nvPr>
            <p:ph type="subTitle" idx="4"/>
          </p:nvPr>
        </p:nvSpPr>
        <p:spPr>
          <a:xfrm>
            <a:off x="5443200" y="2087950"/>
            <a:ext cx="1695600" cy="8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15"/>
          <p:cNvSpPr txBox="1">
            <a:spLocks noGrp="1"/>
          </p:cNvSpPr>
          <p:nvPr>
            <p:ph type="subTitle" idx="5"/>
          </p:nvPr>
        </p:nvSpPr>
        <p:spPr>
          <a:xfrm>
            <a:off x="2030400" y="2937550"/>
            <a:ext cx="1695600" cy="3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42" name="Google Shape;242;p15"/>
          <p:cNvSpPr txBox="1">
            <a:spLocks noGrp="1"/>
          </p:cNvSpPr>
          <p:nvPr>
            <p:ph type="subTitle" idx="6"/>
          </p:nvPr>
        </p:nvSpPr>
        <p:spPr>
          <a:xfrm>
            <a:off x="2030400" y="3257900"/>
            <a:ext cx="1695600" cy="8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43" name="Google Shape;243;p15"/>
          <p:cNvSpPr txBox="1">
            <a:spLocks noGrp="1"/>
          </p:cNvSpPr>
          <p:nvPr>
            <p:ph type="subTitle" idx="7"/>
          </p:nvPr>
        </p:nvSpPr>
        <p:spPr>
          <a:xfrm>
            <a:off x="5443200" y="2937550"/>
            <a:ext cx="1695600" cy="3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44" name="Google Shape;244;p15"/>
          <p:cNvSpPr txBox="1">
            <a:spLocks noGrp="1"/>
          </p:cNvSpPr>
          <p:nvPr>
            <p:ph type="subTitle" idx="8"/>
          </p:nvPr>
        </p:nvSpPr>
        <p:spPr>
          <a:xfrm>
            <a:off x="5443200" y="3257900"/>
            <a:ext cx="1695600" cy="8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grpSp>
        <p:nvGrpSpPr>
          <p:cNvPr id="245" name="Google Shape;245;p15"/>
          <p:cNvGrpSpPr/>
          <p:nvPr/>
        </p:nvGrpSpPr>
        <p:grpSpPr>
          <a:xfrm>
            <a:off x="564214" y="3332756"/>
            <a:ext cx="571419" cy="1339946"/>
            <a:chOff x="564214" y="3344581"/>
            <a:chExt cx="571419" cy="1339946"/>
          </a:xfrm>
        </p:grpSpPr>
        <p:sp>
          <p:nvSpPr>
            <p:cNvPr id="246" name="Google Shape;246;p15"/>
            <p:cNvSpPr/>
            <p:nvPr/>
          </p:nvSpPr>
          <p:spPr>
            <a:xfrm>
              <a:off x="732894" y="3344581"/>
              <a:ext cx="402740" cy="986499"/>
            </a:xfrm>
            <a:custGeom>
              <a:avLst/>
              <a:gdLst/>
              <a:ahLst/>
              <a:cxnLst/>
              <a:rect l="l" t="t" r="r" b="b"/>
              <a:pathLst>
                <a:path w="12566" h="30780" extrusionOk="0">
                  <a:moveTo>
                    <a:pt x="4613" y="1"/>
                  </a:moveTo>
                  <a:cubicBezTo>
                    <a:pt x="4455" y="1"/>
                    <a:pt x="4293" y="7"/>
                    <a:pt x="4128" y="20"/>
                  </a:cubicBezTo>
                  <a:cubicBezTo>
                    <a:pt x="2357" y="304"/>
                    <a:pt x="1555" y="2493"/>
                    <a:pt x="1705" y="4297"/>
                  </a:cubicBezTo>
                  <a:cubicBezTo>
                    <a:pt x="1872" y="6085"/>
                    <a:pt x="2607" y="7856"/>
                    <a:pt x="2407" y="9644"/>
                  </a:cubicBezTo>
                  <a:cubicBezTo>
                    <a:pt x="2156" y="11916"/>
                    <a:pt x="435" y="13837"/>
                    <a:pt x="235" y="16127"/>
                  </a:cubicBezTo>
                  <a:cubicBezTo>
                    <a:pt x="1" y="18817"/>
                    <a:pt x="1906" y="21206"/>
                    <a:pt x="2474" y="23846"/>
                  </a:cubicBezTo>
                  <a:cubicBezTo>
                    <a:pt x="2741" y="25116"/>
                    <a:pt x="2708" y="26486"/>
                    <a:pt x="3192" y="27705"/>
                  </a:cubicBezTo>
                  <a:cubicBezTo>
                    <a:pt x="3901" y="29536"/>
                    <a:pt x="5835" y="30779"/>
                    <a:pt x="7774" y="30779"/>
                  </a:cubicBezTo>
                  <a:cubicBezTo>
                    <a:pt x="8030" y="30779"/>
                    <a:pt x="8286" y="30758"/>
                    <a:pt x="8539" y="30713"/>
                  </a:cubicBezTo>
                  <a:cubicBezTo>
                    <a:pt x="10728" y="30312"/>
                    <a:pt x="12482" y="28257"/>
                    <a:pt x="12532" y="26035"/>
                  </a:cubicBezTo>
                  <a:cubicBezTo>
                    <a:pt x="12566" y="23979"/>
                    <a:pt x="11296" y="22025"/>
                    <a:pt x="11446" y="19969"/>
                  </a:cubicBezTo>
                  <a:cubicBezTo>
                    <a:pt x="11563" y="18449"/>
                    <a:pt x="12449" y="16995"/>
                    <a:pt x="12265" y="15492"/>
                  </a:cubicBezTo>
                  <a:cubicBezTo>
                    <a:pt x="12031" y="13687"/>
                    <a:pt x="10360" y="12401"/>
                    <a:pt x="9775" y="10680"/>
                  </a:cubicBezTo>
                  <a:cubicBezTo>
                    <a:pt x="9190" y="8959"/>
                    <a:pt x="9742" y="7071"/>
                    <a:pt x="9541" y="5266"/>
                  </a:cubicBezTo>
                  <a:cubicBezTo>
                    <a:pt x="9192" y="2189"/>
                    <a:pt x="7564" y="1"/>
                    <a:pt x="46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5"/>
            <p:cNvSpPr/>
            <p:nvPr/>
          </p:nvSpPr>
          <p:spPr>
            <a:xfrm>
              <a:off x="564214" y="3848022"/>
              <a:ext cx="348127" cy="484436"/>
            </a:xfrm>
            <a:custGeom>
              <a:avLst/>
              <a:gdLst/>
              <a:ahLst/>
              <a:cxnLst/>
              <a:rect l="l" t="t" r="r" b="b"/>
              <a:pathLst>
                <a:path w="10862" h="15115" extrusionOk="0">
                  <a:moveTo>
                    <a:pt x="301" y="1"/>
                  </a:moveTo>
                  <a:cubicBezTo>
                    <a:pt x="1" y="3008"/>
                    <a:pt x="1321" y="6534"/>
                    <a:pt x="2874" y="9124"/>
                  </a:cubicBezTo>
                  <a:cubicBezTo>
                    <a:pt x="4428" y="11747"/>
                    <a:pt x="6784" y="13785"/>
                    <a:pt x="9591" y="14971"/>
                  </a:cubicBezTo>
                  <a:cubicBezTo>
                    <a:pt x="9775" y="15049"/>
                    <a:pt x="9981" y="15115"/>
                    <a:pt x="10174" y="15115"/>
                  </a:cubicBezTo>
                  <a:cubicBezTo>
                    <a:pt x="10314" y="15115"/>
                    <a:pt x="10448" y="15080"/>
                    <a:pt x="10560" y="14988"/>
                  </a:cubicBezTo>
                  <a:cubicBezTo>
                    <a:pt x="10778" y="14821"/>
                    <a:pt x="10811" y="14504"/>
                    <a:pt x="10811" y="14220"/>
                  </a:cubicBezTo>
                  <a:cubicBezTo>
                    <a:pt x="10861" y="7670"/>
                    <a:pt x="6567" y="1889"/>
                    <a:pt x="3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5"/>
            <p:cNvSpPr/>
            <p:nvPr/>
          </p:nvSpPr>
          <p:spPr>
            <a:xfrm>
              <a:off x="564214" y="3848022"/>
              <a:ext cx="348127" cy="484436"/>
            </a:xfrm>
            <a:custGeom>
              <a:avLst/>
              <a:gdLst/>
              <a:ahLst/>
              <a:cxnLst/>
              <a:rect l="l" t="t" r="r" b="b"/>
              <a:pathLst>
                <a:path w="10862" h="15115" extrusionOk="0">
                  <a:moveTo>
                    <a:pt x="301" y="1"/>
                  </a:moveTo>
                  <a:cubicBezTo>
                    <a:pt x="1" y="3008"/>
                    <a:pt x="1321" y="6534"/>
                    <a:pt x="2874" y="9124"/>
                  </a:cubicBezTo>
                  <a:cubicBezTo>
                    <a:pt x="4428" y="11747"/>
                    <a:pt x="6784" y="13785"/>
                    <a:pt x="9591" y="14971"/>
                  </a:cubicBezTo>
                  <a:cubicBezTo>
                    <a:pt x="9775" y="15049"/>
                    <a:pt x="9981" y="15115"/>
                    <a:pt x="10174" y="15115"/>
                  </a:cubicBezTo>
                  <a:cubicBezTo>
                    <a:pt x="10314" y="15115"/>
                    <a:pt x="10448" y="15080"/>
                    <a:pt x="10560" y="14988"/>
                  </a:cubicBezTo>
                  <a:cubicBezTo>
                    <a:pt x="10778" y="14821"/>
                    <a:pt x="10811" y="14504"/>
                    <a:pt x="10811" y="14220"/>
                  </a:cubicBezTo>
                  <a:cubicBezTo>
                    <a:pt x="10861" y="7670"/>
                    <a:pt x="6567" y="1889"/>
                    <a:pt x="301" y="1"/>
                  </a:cubicBezTo>
                  <a:close/>
                </a:path>
              </a:pathLst>
            </a:custGeom>
            <a:solidFill>
              <a:srgbClr val="FFFFFF">
                <a:alpha val="27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5"/>
            <p:cNvSpPr/>
            <p:nvPr/>
          </p:nvSpPr>
          <p:spPr>
            <a:xfrm>
              <a:off x="696485" y="4021541"/>
              <a:ext cx="296719" cy="507159"/>
            </a:xfrm>
            <a:custGeom>
              <a:avLst/>
              <a:gdLst/>
              <a:ahLst/>
              <a:cxnLst/>
              <a:rect l="l" t="t" r="r" b="b"/>
              <a:pathLst>
                <a:path w="9258" h="15824" extrusionOk="0">
                  <a:moveTo>
                    <a:pt x="1" y="0"/>
                  </a:moveTo>
                  <a:lnTo>
                    <a:pt x="1" y="0"/>
                  </a:lnTo>
                  <a:cubicBezTo>
                    <a:pt x="34" y="67"/>
                    <a:pt x="67" y="117"/>
                    <a:pt x="118" y="167"/>
                  </a:cubicBezTo>
                  <a:lnTo>
                    <a:pt x="435" y="585"/>
                  </a:lnTo>
                  <a:cubicBezTo>
                    <a:pt x="719" y="953"/>
                    <a:pt x="1120" y="1487"/>
                    <a:pt x="1621" y="2172"/>
                  </a:cubicBezTo>
                  <a:cubicBezTo>
                    <a:pt x="2891" y="3910"/>
                    <a:pt x="4077" y="5731"/>
                    <a:pt x="5180" y="7603"/>
                  </a:cubicBezTo>
                  <a:cubicBezTo>
                    <a:pt x="6266" y="9474"/>
                    <a:pt x="7269" y="11395"/>
                    <a:pt x="8171" y="13367"/>
                  </a:cubicBezTo>
                  <a:cubicBezTo>
                    <a:pt x="8505" y="14119"/>
                    <a:pt x="8773" y="14737"/>
                    <a:pt x="8956" y="15171"/>
                  </a:cubicBezTo>
                  <a:cubicBezTo>
                    <a:pt x="9040" y="15372"/>
                    <a:pt x="9107" y="15539"/>
                    <a:pt x="9174" y="15656"/>
                  </a:cubicBezTo>
                  <a:cubicBezTo>
                    <a:pt x="9190" y="15723"/>
                    <a:pt x="9224" y="15773"/>
                    <a:pt x="9257" y="15823"/>
                  </a:cubicBezTo>
                  <a:cubicBezTo>
                    <a:pt x="9240" y="15773"/>
                    <a:pt x="9224" y="15706"/>
                    <a:pt x="9207" y="15656"/>
                  </a:cubicBezTo>
                  <a:cubicBezTo>
                    <a:pt x="9157" y="15522"/>
                    <a:pt x="9090" y="15355"/>
                    <a:pt x="9023" y="15138"/>
                  </a:cubicBezTo>
                  <a:cubicBezTo>
                    <a:pt x="8856" y="14704"/>
                    <a:pt x="8605" y="14085"/>
                    <a:pt x="8271" y="13317"/>
                  </a:cubicBezTo>
                  <a:cubicBezTo>
                    <a:pt x="7402" y="11329"/>
                    <a:pt x="6417" y="9390"/>
                    <a:pt x="5331" y="7502"/>
                  </a:cubicBezTo>
                  <a:cubicBezTo>
                    <a:pt x="4228" y="5631"/>
                    <a:pt x="3025" y="3827"/>
                    <a:pt x="1705" y="2089"/>
                  </a:cubicBezTo>
                  <a:cubicBezTo>
                    <a:pt x="1204" y="1437"/>
                    <a:pt x="786" y="903"/>
                    <a:pt x="485" y="552"/>
                  </a:cubicBezTo>
                  <a:lnTo>
                    <a:pt x="134" y="134"/>
                  </a:lnTo>
                  <a:cubicBezTo>
                    <a:pt x="101" y="84"/>
                    <a:pt x="51" y="5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5"/>
            <p:cNvSpPr/>
            <p:nvPr/>
          </p:nvSpPr>
          <p:spPr>
            <a:xfrm>
              <a:off x="931027" y="3611333"/>
              <a:ext cx="64292" cy="909867"/>
            </a:xfrm>
            <a:custGeom>
              <a:avLst/>
              <a:gdLst/>
              <a:ahLst/>
              <a:cxnLst/>
              <a:rect l="l" t="t" r="r" b="b"/>
              <a:pathLst>
                <a:path w="2006" h="28389" extrusionOk="0">
                  <a:moveTo>
                    <a:pt x="1" y="1"/>
                  </a:moveTo>
                  <a:cubicBezTo>
                    <a:pt x="1" y="101"/>
                    <a:pt x="1" y="201"/>
                    <a:pt x="1" y="301"/>
                  </a:cubicBezTo>
                  <a:cubicBezTo>
                    <a:pt x="18" y="502"/>
                    <a:pt x="18" y="769"/>
                    <a:pt x="34" y="1120"/>
                  </a:cubicBezTo>
                  <a:cubicBezTo>
                    <a:pt x="68" y="1855"/>
                    <a:pt x="118" y="2891"/>
                    <a:pt x="168" y="4178"/>
                  </a:cubicBezTo>
                  <a:cubicBezTo>
                    <a:pt x="302" y="6734"/>
                    <a:pt x="519" y="10293"/>
                    <a:pt x="786" y="14220"/>
                  </a:cubicBezTo>
                  <a:cubicBezTo>
                    <a:pt x="1070" y="18129"/>
                    <a:pt x="1354" y="21671"/>
                    <a:pt x="1588" y="24245"/>
                  </a:cubicBezTo>
                  <a:cubicBezTo>
                    <a:pt x="1705" y="25514"/>
                    <a:pt x="1805" y="26550"/>
                    <a:pt x="1872" y="27269"/>
                  </a:cubicBezTo>
                  <a:cubicBezTo>
                    <a:pt x="1906" y="27620"/>
                    <a:pt x="1939" y="27904"/>
                    <a:pt x="1956" y="28104"/>
                  </a:cubicBezTo>
                  <a:cubicBezTo>
                    <a:pt x="1973" y="28204"/>
                    <a:pt x="1989" y="28288"/>
                    <a:pt x="2006" y="28388"/>
                  </a:cubicBezTo>
                  <a:cubicBezTo>
                    <a:pt x="2006" y="28288"/>
                    <a:pt x="2006" y="28188"/>
                    <a:pt x="1989" y="28104"/>
                  </a:cubicBezTo>
                  <a:cubicBezTo>
                    <a:pt x="1973" y="27887"/>
                    <a:pt x="1956" y="27620"/>
                    <a:pt x="1939" y="27269"/>
                  </a:cubicBezTo>
                  <a:cubicBezTo>
                    <a:pt x="1889" y="26534"/>
                    <a:pt x="1805" y="25498"/>
                    <a:pt x="1705" y="24228"/>
                  </a:cubicBezTo>
                  <a:cubicBezTo>
                    <a:pt x="1505" y="21671"/>
                    <a:pt x="1237" y="18113"/>
                    <a:pt x="953" y="14203"/>
                  </a:cubicBezTo>
                  <a:cubicBezTo>
                    <a:pt x="686" y="10276"/>
                    <a:pt x="452" y="6734"/>
                    <a:pt x="302" y="4161"/>
                  </a:cubicBezTo>
                  <a:cubicBezTo>
                    <a:pt x="218" y="2891"/>
                    <a:pt x="151" y="1855"/>
                    <a:pt x="101" y="1120"/>
                  </a:cubicBezTo>
                  <a:cubicBezTo>
                    <a:pt x="68" y="769"/>
                    <a:pt x="51" y="502"/>
                    <a:pt x="34" y="301"/>
                  </a:cubicBezTo>
                  <a:cubicBezTo>
                    <a:pt x="34" y="201"/>
                    <a:pt x="18" y="10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5"/>
            <p:cNvSpPr/>
            <p:nvPr/>
          </p:nvSpPr>
          <p:spPr>
            <a:xfrm>
              <a:off x="842697" y="4391558"/>
              <a:ext cx="240984" cy="292969"/>
            </a:xfrm>
            <a:custGeom>
              <a:avLst/>
              <a:gdLst/>
              <a:ahLst/>
              <a:cxnLst/>
              <a:rect l="l" t="t" r="r" b="b"/>
              <a:pathLst>
                <a:path w="7519" h="9141" extrusionOk="0">
                  <a:moveTo>
                    <a:pt x="0" y="1"/>
                  </a:moveTo>
                  <a:lnTo>
                    <a:pt x="301" y="5715"/>
                  </a:lnTo>
                  <a:cubicBezTo>
                    <a:pt x="401" y="7636"/>
                    <a:pt x="1988" y="9140"/>
                    <a:pt x="3910" y="9140"/>
                  </a:cubicBezTo>
                  <a:cubicBezTo>
                    <a:pt x="5898" y="9140"/>
                    <a:pt x="7519" y="7520"/>
                    <a:pt x="7519" y="5531"/>
                  </a:cubicBezTo>
                  <a:lnTo>
                    <a:pt x="751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" name="Google Shape;252;p15"/>
          <p:cNvGrpSpPr/>
          <p:nvPr/>
        </p:nvGrpSpPr>
        <p:grpSpPr>
          <a:xfrm>
            <a:off x="7805912" y="4279127"/>
            <a:ext cx="1022844" cy="394696"/>
            <a:chOff x="7805912" y="4279127"/>
            <a:chExt cx="1022844" cy="394696"/>
          </a:xfrm>
        </p:grpSpPr>
        <p:sp>
          <p:nvSpPr>
            <p:cNvPr id="253" name="Google Shape;253;p15"/>
            <p:cNvSpPr/>
            <p:nvPr/>
          </p:nvSpPr>
          <p:spPr>
            <a:xfrm>
              <a:off x="7846071" y="4365341"/>
              <a:ext cx="949481" cy="308481"/>
            </a:xfrm>
            <a:custGeom>
              <a:avLst/>
              <a:gdLst/>
              <a:ahLst/>
              <a:cxnLst/>
              <a:rect l="l" t="t" r="r" b="b"/>
              <a:pathLst>
                <a:path w="29625" h="9625" extrusionOk="0">
                  <a:moveTo>
                    <a:pt x="1" y="0"/>
                  </a:moveTo>
                  <a:lnTo>
                    <a:pt x="1" y="9624"/>
                  </a:lnTo>
                  <a:lnTo>
                    <a:pt x="29625" y="9624"/>
                  </a:lnTo>
                  <a:lnTo>
                    <a:pt x="2962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5"/>
            <p:cNvSpPr/>
            <p:nvPr/>
          </p:nvSpPr>
          <p:spPr>
            <a:xfrm>
              <a:off x="7805912" y="4279127"/>
              <a:ext cx="1022844" cy="86247"/>
            </a:xfrm>
            <a:custGeom>
              <a:avLst/>
              <a:gdLst/>
              <a:ahLst/>
              <a:cxnLst/>
              <a:rect l="l" t="t" r="r" b="b"/>
              <a:pathLst>
                <a:path w="31914" h="2691" extrusionOk="0">
                  <a:moveTo>
                    <a:pt x="1" y="0"/>
                  </a:moveTo>
                  <a:lnTo>
                    <a:pt x="1" y="2690"/>
                  </a:lnTo>
                  <a:lnTo>
                    <a:pt x="31914" y="2690"/>
                  </a:lnTo>
                  <a:lnTo>
                    <a:pt x="319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5"/>
            <p:cNvSpPr/>
            <p:nvPr/>
          </p:nvSpPr>
          <p:spPr>
            <a:xfrm>
              <a:off x="8297527" y="4279127"/>
              <a:ext cx="531229" cy="394696"/>
            </a:xfrm>
            <a:custGeom>
              <a:avLst/>
              <a:gdLst/>
              <a:ahLst/>
              <a:cxnLst/>
              <a:rect l="l" t="t" r="r" b="b"/>
              <a:pathLst>
                <a:path w="16575" h="12315" extrusionOk="0">
                  <a:moveTo>
                    <a:pt x="0" y="0"/>
                  </a:moveTo>
                  <a:lnTo>
                    <a:pt x="0" y="2439"/>
                  </a:lnTo>
                  <a:lnTo>
                    <a:pt x="618" y="12314"/>
                  </a:lnTo>
                  <a:lnTo>
                    <a:pt x="15539" y="12314"/>
                  </a:lnTo>
                  <a:lnTo>
                    <a:pt x="15539" y="2690"/>
                  </a:lnTo>
                  <a:lnTo>
                    <a:pt x="16575" y="2690"/>
                  </a:lnTo>
                  <a:lnTo>
                    <a:pt x="1657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5"/>
            <p:cNvSpPr/>
            <p:nvPr/>
          </p:nvSpPr>
          <p:spPr>
            <a:xfrm>
              <a:off x="7978886" y="4415115"/>
              <a:ext cx="192268" cy="46088"/>
            </a:xfrm>
            <a:custGeom>
              <a:avLst/>
              <a:gdLst/>
              <a:ahLst/>
              <a:cxnLst/>
              <a:rect l="l" t="t" r="r" b="b"/>
              <a:pathLst>
                <a:path w="5999" h="1438" extrusionOk="0">
                  <a:moveTo>
                    <a:pt x="0" y="1"/>
                  </a:moveTo>
                  <a:lnTo>
                    <a:pt x="0" y="1438"/>
                  </a:lnTo>
                  <a:lnTo>
                    <a:pt x="5999" y="1438"/>
                  </a:lnTo>
                  <a:lnTo>
                    <a:pt x="5999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5"/>
            <p:cNvSpPr/>
            <p:nvPr/>
          </p:nvSpPr>
          <p:spPr>
            <a:xfrm>
              <a:off x="7953726" y="4519566"/>
              <a:ext cx="247426" cy="98009"/>
            </a:xfrm>
            <a:custGeom>
              <a:avLst/>
              <a:gdLst/>
              <a:ahLst/>
              <a:cxnLst/>
              <a:rect l="l" t="t" r="r" b="b"/>
              <a:pathLst>
                <a:path w="7720" h="3058" extrusionOk="0">
                  <a:moveTo>
                    <a:pt x="0" y="0"/>
                  </a:moveTo>
                  <a:lnTo>
                    <a:pt x="0" y="3058"/>
                  </a:lnTo>
                  <a:lnTo>
                    <a:pt x="7720" y="3058"/>
                  </a:lnTo>
                  <a:lnTo>
                    <a:pt x="77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" name="Google Shape;258;p15"/>
          <p:cNvGrpSpPr/>
          <p:nvPr/>
        </p:nvGrpSpPr>
        <p:grpSpPr>
          <a:xfrm>
            <a:off x="8043992" y="3722915"/>
            <a:ext cx="509851" cy="559625"/>
            <a:chOff x="1203067" y="4113653"/>
            <a:chExt cx="509851" cy="559625"/>
          </a:xfrm>
        </p:grpSpPr>
        <p:sp>
          <p:nvSpPr>
            <p:cNvPr id="259" name="Google Shape;259;p15"/>
            <p:cNvSpPr/>
            <p:nvPr/>
          </p:nvSpPr>
          <p:spPr>
            <a:xfrm>
              <a:off x="1251270" y="4223424"/>
              <a:ext cx="419342" cy="149962"/>
            </a:xfrm>
            <a:custGeom>
              <a:avLst/>
              <a:gdLst/>
              <a:ahLst/>
              <a:cxnLst/>
              <a:rect l="l" t="t" r="r" b="b"/>
              <a:pathLst>
                <a:path w="13084" h="4679" extrusionOk="0">
                  <a:moveTo>
                    <a:pt x="1" y="0"/>
                  </a:moveTo>
                  <a:lnTo>
                    <a:pt x="51" y="3626"/>
                  </a:lnTo>
                  <a:lnTo>
                    <a:pt x="13083" y="4679"/>
                  </a:lnTo>
                  <a:lnTo>
                    <a:pt x="12682" y="110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5"/>
            <p:cNvSpPr/>
            <p:nvPr/>
          </p:nvSpPr>
          <p:spPr>
            <a:xfrm>
              <a:off x="1338574" y="4276435"/>
              <a:ext cx="255983" cy="42338"/>
            </a:xfrm>
            <a:custGeom>
              <a:avLst/>
              <a:gdLst/>
              <a:ahLst/>
              <a:cxnLst/>
              <a:rect l="l" t="t" r="r" b="b"/>
              <a:pathLst>
                <a:path w="7987" h="1321" extrusionOk="0">
                  <a:moveTo>
                    <a:pt x="50" y="0"/>
                  </a:moveTo>
                  <a:lnTo>
                    <a:pt x="0" y="652"/>
                  </a:lnTo>
                  <a:lnTo>
                    <a:pt x="7937" y="1320"/>
                  </a:lnTo>
                  <a:lnTo>
                    <a:pt x="7987" y="669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5"/>
            <p:cNvSpPr/>
            <p:nvPr/>
          </p:nvSpPr>
          <p:spPr>
            <a:xfrm>
              <a:off x="1204157" y="4113653"/>
              <a:ext cx="416650" cy="142462"/>
            </a:xfrm>
            <a:custGeom>
              <a:avLst/>
              <a:gdLst/>
              <a:ahLst/>
              <a:cxnLst/>
              <a:rect l="l" t="t" r="r" b="b"/>
              <a:pathLst>
                <a:path w="13000" h="4445" extrusionOk="0">
                  <a:moveTo>
                    <a:pt x="0" y="0"/>
                  </a:moveTo>
                  <a:lnTo>
                    <a:pt x="0" y="3609"/>
                  </a:lnTo>
                  <a:lnTo>
                    <a:pt x="13000" y="4445"/>
                  </a:lnTo>
                  <a:lnTo>
                    <a:pt x="13000" y="4445"/>
                  </a:lnTo>
                  <a:lnTo>
                    <a:pt x="12665" y="12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5"/>
            <p:cNvSpPr/>
            <p:nvPr/>
          </p:nvSpPr>
          <p:spPr>
            <a:xfrm>
              <a:off x="1204157" y="4129165"/>
              <a:ext cx="395753" cy="107688"/>
            </a:xfrm>
            <a:custGeom>
              <a:avLst/>
              <a:gdLst/>
              <a:ahLst/>
              <a:cxnLst/>
              <a:rect l="l" t="t" r="r" b="b"/>
              <a:pathLst>
                <a:path w="12348" h="3360" extrusionOk="0">
                  <a:moveTo>
                    <a:pt x="0" y="1"/>
                  </a:moveTo>
                  <a:lnTo>
                    <a:pt x="0" y="2440"/>
                  </a:lnTo>
                  <a:lnTo>
                    <a:pt x="12348" y="3359"/>
                  </a:lnTo>
                  <a:lnTo>
                    <a:pt x="12131" y="110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5"/>
            <p:cNvSpPr/>
            <p:nvPr/>
          </p:nvSpPr>
          <p:spPr>
            <a:xfrm>
              <a:off x="1207362" y="4157689"/>
              <a:ext cx="362582" cy="37210"/>
            </a:xfrm>
            <a:custGeom>
              <a:avLst/>
              <a:gdLst/>
              <a:ahLst/>
              <a:cxnLst/>
              <a:rect l="l" t="t" r="r" b="b"/>
              <a:pathLst>
                <a:path w="11313" h="1161" extrusionOk="0">
                  <a:moveTo>
                    <a:pt x="226" y="0"/>
                  </a:moveTo>
                  <a:cubicBezTo>
                    <a:pt x="151" y="0"/>
                    <a:pt x="76" y="5"/>
                    <a:pt x="1" y="13"/>
                  </a:cubicBezTo>
                  <a:cubicBezTo>
                    <a:pt x="134" y="46"/>
                    <a:pt x="285" y="80"/>
                    <a:pt x="435" y="80"/>
                  </a:cubicBezTo>
                  <a:lnTo>
                    <a:pt x="1655" y="230"/>
                  </a:lnTo>
                  <a:cubicBezTo>
                    <a:pt x="2674" y="347"/>
                    <a:pt x="4077" y="514"/>
                    <a:pt x="5648" y="665"/>
                  </a:cubicBezTo>
                  <a:cubicBezTo>
                    <a:pt x="7202" y="832"/>
                    <a:pt x="8622" y="949"/>
                    <a:pt x="9641" y="1049"/>
                  </a:cubicBezTo>
                  <a:lnTo>
                    <a:pt x="10861" y="1132"/>
                  </a:lnTo>
                  <a:cubicBezTo>
                    <a:pt x="10949" y="1152"/>
                    <a:pt x="11037" y="1160"/>
                    <a:pt x="11125" y="1160"/>
                  </a:cubicBezTo>
                  <a:cubicBezTo>
                    <a:pt x="11188" y="1160"/>
                    <a:pt x="11250" y="1156"/>
                    <a:pt x="11312" y="1149"/>
                  </a:cubicBezTo>
                  <a:cubicBezTo>
                    <a:pt x="11162" y="1116"/>
                    <a:pt x="11011" y="1082"/>
                    <a:pt x="10861" y="1066"/>
                  </a:cubicBezTo>
                  <a:lnTo>
                    <a:pt x="9658" y="932"/>
                  </a:lnTo>
                  <a:cubicBezTo>
                    <a:pt x="8639" y="798"/>
                    <a:pt x="7219" y="648"/>
                    <a:pt x="5665" y="497"/>
                  </a:cubicBezTo>
                  <a:cubicBezTo>
                    <a:pt x="4094" y="330"/>
                    <a:pt x="2691" y="197"/>
                    <a:pt x="1655" y="113"/>
                  </a:cubicBezTo>
                  <a:lnTo>
                    <a:pt x="452" y="13"/>
                  </a:lnTo>
                  <a:cubicBezTo>
                    <a:pt x="376" y="5"/>
                    <a:pt x="301" y="0"/>
                    <a:pt x="2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5"/>
            <p:cNvSpPr/>
            <p:nvPr/>
          </p:nvSpPr>
          <p:spPr>
            <a:xfrm>
              <a:off x="1203067" y="4178586"/>
              <a:ext cx="365787" cy="26121"/>
            </a:xfrm>
            <a:custGeom>
              <a:avLst/>
              <a:gdLst/>
              <a:ahLst/>
              <a:cxnLst/>
              <a:rect l="l" t="t" r="r" b="b"/>
              <a:pathLst>
                <a:path w="11413" h="815" extrusionOk="0">
                  <a:moveTo>
                    <a:pt x="226" y="0"/>
                  </a:moveTo>
                  <a:cubicBezTo>
                    <a:pt x="151" y="0"/>
                    <a:pt x="76" y="4"/>
                    <a:pt x="1" y="13"/>
                  </a:cubicBezTo>
                  <a:cubicBezTo>
                    <a:pt x="135" y="46"/>
                    <a:pt x="285" y="63"/>
                    <a:pt x="435" y="79"/>
                  </a:cubicBezTo>
                  <a:lnTo>
                    <a:pt x="1655" y="196"/>
                  </a:lnTo>
                  <a:cubicBezTo>
                    <a:pt x="2691" y="280"/>
                    <a:pt x="4128" y="380"/>
                    <a:pt x="5698" y="497"/>
                  </a:cubicBezTo>
                  <a:cubicBezTo>
                    <a:pt x="7269" y="597"/>
                    <a:pt x="8706" y="698"/>
                    <a:pt x="9742" y="748"/>
                  </a:cubicBezTo>
                  <a:lnTo>
                    <a:pt x="10962" y="815"/>
                  </a:lnTo>
                  <a:lnTo>
                    <a:pt x="11413" y="815"/>
                  </a:lnTo>
                  <a:cubicBezTo>
                    <a:pt x="11262" y="764"/>
                    <a:pt x="11112" y="748"/>
                    <a:pt x="10962" y="748"/>
                  </a:cubicBezTo>
                  <a:lnTo>
                    <a:pt x="9742" y="631"/>
                  </a:lnTo>
                  <a:cubicBezTo>
                    <a:pt x="8706" y="547"/>
                    <a:pt x="7286" y="430"/>
                    <a:pt x="5715" y="330"/>
                  </a:cubicBezTo>
                  <a:cubicBezTo>
                    <a:pt x="4128" y="213"/>
                    <a:pt x="2708" y="130"/>
                    <a:pt x="1672" y="63"/>
                  </a:cubicBezTo>
                  <a:lnTo>
                    <a:pt x="452" y="13"/>
                  </a:lnTo>
                  <a:cubicBezTo>
                    <a:pt x="377" y="4"/>
                    <a:pt x="302" y="0"/>
                    <a:pt x="2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5"/>
            <p:cNvSpPr/>
            <p:nvPr/>
          </p:nvSpPr>
          <p:spPr>
            <a:xfrm>
              <a:off x="1256110" y="4330535"/>
              <a:ext cx="418252" cy="138168"/>
            </a:xfrm>
            <a:custGeom>
              <a:avLst/>
              <a:gdLst/>
              <a:ahLst/>
              <a:cxnLst/>
              <a:rect l="l" t="t" r="r" b="b"/>
              <a:pathLst>
                <a:path w="13050" h="4311" extrusionOk="0">
                  <a:moveTo>
                    <a:pt x="0" y="0"/>
                  </a:moveTo>
                  <a:lnTo>
                    <a:pt x="33" y="3626"/>
                  </a:lnTo>
                  <a:lnTo>
                    <a:pt x="13049" y="4311"/>
                  </a:lnTo>
                  <a:lnTo>
                    <a:pt x="12682" y="1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15"/>
            <p:cNvSpPr/>
            <p:nvPr/>
          </p:nvSpPr>
          <p:spPr>
            <a:xfrm>
              <a:off x="1296268" y="4334798"/>
              <a:ext cx="7532" cy="114098"/>
            </a:xfrm>
            <a:custGeom>
              <a:avLst/>
              <a:gdLst/>
              <a:ahLst/>
              <a:cxnLst/>
              <a:rect l="l" t="t" r="r" b="b"/>
              <a:pathLst>
                <a:path w="235" h="3560" extrusionOk="0">
                  <a:moveTo>
                    <a:pt x="52" y="0"/>
                  </a:moveTo>
                  <a:cubicBezTo>
                    <a:pt x="51" y="0"/>
                    <a:pt x="51" y="1"/>
                    <a:pt x="50" y="1"/>
                  </a:cubicBezTo>
                  <a:cubicBezTo>
                    <a:pt x="0" y="1"/>
                    <a:pt x="0" y="803"/>
                    <a:pt x="34" y="1788"/>
                  </a:cubicBezTo>
                  <a:cubicBezTo>
                    <a:pt x="67" y="2764"/>
                    <a:pt x="132" y="3560"/>
                    <a:pt x="182" y="3560"/>
                  </a:cubicBezTo>
                  <a:cubicBezTo>
                    <a:pt x="183" y="3560"/>
                    <a:pt x="183" y="3560"/>
                    <a:pt x="184" y="3560"/>
                  </a:cubicBezTo>
                  <a:cubicBezTo>
                    <a:pt x="234" y="3560"/>
                    <a:pt x="234" y="2758"/>
                    <a:pt x="201" y="1772"/>
                  </a:cubicBezTo>
                  <a:cubicBezTo>
                    <a:pt x="168" y="796"/>
                    <a:pt x="102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5"/>
            <p:cNvSpPr/>
            <p:nvPr/>
          </p:nvSpPr>
          <p:spPr>
            <a:xfrm>
              <a:off x="1315530" y="4335887"/>
              <a:ext cx="6474" cy="114066"/>
            </a:xfrm>
            <a:custGeom>
              <a:avLst/>
              <a:gdLst/>
              <a:ahLst/>
              <a:cxnLst/>
              <a:rect l="l" t="t" r="r" b="b"/>
              <a:pathLst>
                <a:path w="202" h="3559" extrusionOk="0">
                  <a:moveTo>
                    <a:pt x="68" y="0"/>
                  </a:moveTo>
                  <a:cubicBezTo>
                    <a:pt x="17" y="0"/>
                    <a:pt x="1" y="802"/>
                    <a:pt x="17" y="1788"/>
                  </a:cubicBezTo>
                  <a:cubicBezTo>
                    <a:pt x="34" y="2774"/>
                    <a:pt x="84" y="3559"/>
                    <a:pt x="134" y="3559"/>
                  </a:cubicBezTo>
                  <a:cubicBezTo>
                    <a:pt x="184" y="3559"/>
                    <a:pt x="201" y="2757"/>
                    <a:pt x="184" y="1771"/>
                  </a:cubicBezTo>
                  <a:cubicBezTo>
                    <a:pt x="168" y="802"/>
                    <a:pt x="101" y="0"/>
                    <a:pt x="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5"/>
            <p:cNvSpPr/>
            <p:nvPr/>
          </p:nvSpPr>
          <p:spPr>
            <a:xfrm>
              <a:off x="1354631" y="4386751"/>
              <a:ext cx="226017" cy="18781"/>
            </a:xfrm>
            <a:custGeom>
              <a:avLst/>
              <a:gdLst/>
              <a:ahLst/>
              <a:cxnLst/>
              <a:rect l="l" t="t" r="r" b="b"/>
              <a:pathLst>
                <a:path w="7052" h="586" extrusionOk="0">
                  <a:moveTo>
                    <a:pt x="0" y="0"/>
                  </a:moveTo>
                  <a:lnTo>
                    <a:pt x="0" y="0"/>
                  </a:lnTo>
                  <a:cubicBezTo>
                    <a:pt x="1810" y="206"/>
                    <a:pt x="3890" y="333"/>
                    <a:pt x="5815" y="483"/>
                  </a:cubicBezTo>
                  <a:lnTo>
                    <a:pt x="5815" y="483"/>
                  </a:lnTo>
                  <a:lnTo>
                    <a:pt x="0" y="0"/>
                  </a:lnTo>
                  <a:close/>
                  <a:moveTo>
                    <a:pt x="5815" y="483"/>
                  </a:moveTo>
                  <a:lnTo>
                    <a:pt x="7051" y="585"/>
                  </a:lnTo>
                  <a:cubicBezTo>
                    <a:pt x="6650" y="549"/>
                    <a:pt x="6236" y="515"/>
                    <a:pt x="5815" y="48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5"/>
            <p:cNvSpPr/>
            <p:nvPr/>
          </p:nvSpPr>
          <p:spPr>
            <a:xfrm>
              <a:off x="1354631" y="4386751"/>
              <a:ext cx="226017" cy="19134"/>
            </a:xfrm>
            <a:custGeom>
              <a:avLst/>
              <a:gdLst/>
              <a:ahLst/>
              <a:cxnLst/>
              <a:rect l="l" t="t" r="r" b="b"/>
              <a:pathLst>
                <a:path w="7052" h="597" extrusionOk="0">
                  <a:moveTo>
                    <a:pt x="0" y="0"/>
                  </a:moveTo>
                  <a:cubicBezTo>
                    <a:pt x="335" y="101"/>
                    <a:pt x="669" y="151"/>
                    <a:pt x="1020" y="167"/>
                  </a:cubicBezTo>
                  <a:cubicBezTo>
                    <a:pt x="1655" y="251"/>
                    <a:pt x="2540" y="335"/>
                    <a:pt x="3526" y="401"/>
                  </a:cubicBezTo>
                  <a:cubicBezTo>
                    <a:pt x="4495" y="468"/>
                    <a:pt x="5381" y="535"/>
                    <a:pt x="6015" y="568"/>
                  </a:cubicBezTo>
                  <a:cubicBezTo>
                    <a:pt x="6221" y="588"/>
                    <a:pt x="6427" y="596"/>
                    <a:pt x="6629" y="596"/>
                  </a:cubicBezTo>
                  <a:cubicBezTo>
                    <a:pt x="6772" y="596"/>
                    <a:pt x="6913" y="592"/>
                    <a:pt x="7051" y="585"/>
                  </a:cubicBezTo>
                  <a:cubicBezTo>
                    <a:pt x="6717" y="518"/>
                    <a:pt x="6366" y="468"/>
                    <a:pt x="6032" y="452"/>
                  </a:cubicBezTo>
                  <a:cubicBezTo>
                    <a:pt x="5397" y="385"/>
                    <a:pt x="4512" y="301"/>
                    <a:pt x="3526" y="234"/>
                  </a:cubicBezTo>
                  <a:lnTo>
                    <a:pt x="1036" y="51"/>
                  </a:lnTo>
                  <a:cubicBezTo>
                    <a:pt x="685" y="17"/>
                    <a:pt x="351" y="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5"/>
            <p:cNvSpPr/>
            <p:nvPr/>
          </p:nvSpPr>
          <p:spPr>
            <a:xfrm>
              <a:off x="1603628" y="4361591"/>
              <a:ext cx="8621" cy="103906"/>
            </a:xfrm>
            <a:custGeom>
              <a:avLst/>
              <a:gdLst/>
              <a:ahLst/>
              <a:cxnLst/>
              <a:rect l="l" t="t" r="r" b="b"/>
              <a:pathLst>
                <a:path w="269" h="3242" extrusionOk="0">
                  <a:moveTo>
                    <a:pt x="51" y="0"/>
                  </a:moveTo>
                  <a:cubicBezTo>
                    <a:pt x="1" y="0"/>
                    <a:pt x="1" y="719"/>
                    <a:pt x="51" y="1621"/>
                  </a:cubicBezTo>
                  <a:cubicBezTo>
                    <a:pt x="101" y="2523"/>
                    <a:pt x="168" y="3242"/>
                    <a:pt x="218" y="3242"/>
                  </a:cubicBezTo>
                  <a:cubicBezTo>
                    <a:pt x="268" y="3242"/>
                    <a:pt x="268" y="2506"/>
                    <a:pt x="218" y="1621"/>
                  </a:cubicBezTo>
                  <a:cubicBezTo>
                    <a:pt x="185" y="719"/>
                    <a:pt x="101" y="0"/>
                    <a:pt x="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5"/>
            <p:cNvSpPr/>
            <p:nvPr/>
          </p:nvSpPr>
          <p:spPr>
            <a:xfrm>
              <a:off x="1623980" y="4362649"/>
              <a:ext cx="12884" cy="103906"/>
            </a:xfrm>
            <a:custGeom>
              <a:avLst/>
              <a:gdLst/>
              <a:ahLst/>
              <a:cxnLst/>
              <a:rect l="l" t="t" r="r" b="b"/>
              <a:pathLst>
                <a:path w="402" h="3242" extrusionOk="0">
                  <a:moveTo>
                    <a:pt x="34" y="1"/>
                  </a:moveTo>
                  <a:cubicBezTo>
                    <a:pt x="1" y="1"/>
                    <a:pt x="34" y="736"/>
                    <a:pt x="118" y="1638"/>
                  </a:cubicBezTo>
                  <a:cubicBezTo>
                    <a:pt x="201" y="2523"/>
                    <a:pt x="318" y="3242"/>
                    <a:pt x="368" y="3242"/>
                  </a:cubicBezTo>
                  <a:cubicBezTo>
                    <a:pt x="402" y="3242"/>
                    <a:pt x="368" y="2507"/>
                    <a:pt x="285" y="1621"/>
                  </a:cubicBezTo>
                  <a:cubicBezTo>
                    <a:pt x="201" y="719"/>
                    <a:pt x="84" y="1"/>
                    <a:pt x="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15"/>
            <p:cNvSpPr/>
            <p:nvPr/>
          </p:nvSpPr>
          <p:spPr>
            <a:xfrm>
              <a:off x="1414597" y="4413000"/>
              <a:ext cx="115188" cy="5897"/>
            </a:xfrm>
            <a:custGeom>
              <a:avLst/>
              <a:gdLst/>
              <a:ahLst/>
              <a:cxnLst/>
              <a:rect l="l" t="t" r="r" b="b"/>
              <a:pathLst>
                <a:path w="3594" h="184" extrusionOk="0">
                  <a:moveTo>
                    <a:pt x="1" y="0"/>
                  </a:moveTo>
                  <a:lnTo>
                    <a:pt x="1" y="0"/>
                  </a:lnTo>
                  <a:cubicBezTo>
                    <a:pt x="1404" y="100"/>
                    <a:pt x="2474" y="167"/>
                    <a:pt x="3593" y="18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5"/>
            <p:cNvSpPr/>
            <p:nvPr/>
          </p:nvSpPr>
          <p:spPr>
            <a:xfrm>
              <a:off x="1414597" y="4411846"/>
              <a:ext cx="115188" cy="8269"/>
            </a:xfrm>
            <a:custGeom>
              <a:avLst/>
              <a:gdLst/>
              <a:ahLst/>
              <a:cxnLst/>
              <a:rect l="l" t="t" r="r" b="b"/>
              <a:pathLst>
                <a:path w="3594" h="258" extrusionOk="0">
                  <a:moveTo>
                    <a:pt x="471" y="0"/>
                  </a:moveTo>
                  <a:cubicBezTo>
                    <a:pt x="185" y="0"/>
                    <a:pt x="9" y="13"/>
                    <a:pt x="1" y="36"/>
                  </a:cubicBezTo>
                  <a:cubicBezTo>
                    <a:pt x="1" y="86"/>
                    <a:pt x="803" y="170"/>
                    <a:pt x="1789" y="220"/>
                  </a:cubicBezTo>
                  <a:cubicBezTo>
                    <a:pt x="2281" y="245"/>
                    <a:pt x="2728" y="257"/>
                    <a:pt x="3054" y="257"/>
                  </a:cubicBezTo>
                  <a:cubicBezTo>
                    <a:pt x="3380" y="257"/>
                    <a:pt x="3585" y="245"/>
                    <a:pt x="3593" y="220"/>
                  </a:cubicBezTo>
                  <a:cubicBezTo>
                    <a:pt x="3593" y="186"/>
                    <a:pt x="2791" y="103"/>
                    <a:pt x="1805" y="53"/>
                  </a:cubicBezTo>
                  <a:cubicBezTo>
                    <a:pt x="1277" y="17"/>
                    <a:pt x="801" y="0"/>
                    <a:pt x="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5"/>
            <p:cNvSpPr/>
            <p:nvPr/>
          </p:nvSpPr>
          <p:spPr>
            <a:xfrm>
              <a:off x="1276974" y="4557577"/>
              <a:ext cx="425239" cy="115700"/>
            </a:xfrm>
            <a:custGeom>
              <a:avLst/>
              <a:gdLst/>
              <a:ahLst/>
              <a:cxnLst/>
              <a:rect l="l" t="t" r="r" b="b"/>
              <a:pathLst>
                <a:path w="13268" h="3610" extrusionOk="0">
                  <a:moveTo>
                    <a:pt x="1" y="0"/>
                  </a:moveTo>
                  <a:lnTo>
                    <a:pt x="235" y="3609"/>
                  </a:lnTo>
                  <a:lnTo>
                    <a:pt x="13267" y="3609"/>
                  </a:lnTo>
                  <a:lnTo>
                    <a:pt x="12733" y="4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5"/>
            <p:cNvSpPr/>
            <p:nvPr/>
          </p:nvSpPr>
          <p:spPr>
            <a:xfrm>
              <a:off x="1293576" y="4573634"/>
              <a:ext cx="404343" cy="85189"/>
            </a:xfrm>
            <a:custGeom>
              <a:avLst/>
              <a:gdLst/>
              <a:ahLst/>
              <a:cxnLst/>
              <a:rect l="l" t="t" r="r" b="b"/>
              <a:pathLst>
                <a:path w="12616" h="2658" extrusionOk="0">
                  <a:moveTo>
                    <a:pt x="1" y="1"/>
                  </a:moveTo>
                  <a:lnTo>
                    <a:pt x="235" y="2657"/>
                  </a:lnTo>
                  <a:lnTo>
                    <a:pt x="12616" y="2473"/>
                  </a:lnTo>
                  <a:lnTo>
                    <a:pt x="12265" y="23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5"/>
            <p:cNvSpPr/>
            <p:nvPr/>
          </p:nvSpPr>
          <p:spPr>
            <a:xfrm>
              <a:off x="1291974" y="4444056"/>
              <a:ext cx="420945" cy="129610"/>
            </a:xfrm>
            <a:custGeom>
              <a:avLst/>
              <a:gdLst/>
              <a:ahLst/>
              <a:cxnLst/>
              <a:rect l="l" t="t" r="r" b="b"/>
              <a:pathLst>
                <a:path w="13134" h="4044" extrusionOk="0">
                  <a:moveTo>
                    <a:pt x="0" y="0"/>
                  </a:moveTo>
                  <a:lnTo>
                    <a:pt x="117" y="3609"/>
                  </a:lnTo>
                  <a:lnTo>
                    <a:pt x="13133" y="4044"/>
                  </a:lnTo>
                  <a:lnTo>
                    <a:pt x="12716" y="8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5"/>
            <p:cNvSpPr/>
            <p:nvPr/>
          </p:nvSpPr>
          <p:spPr>
            <a:xfrm>
              <a:off x="1380880" y="4494375"/>
              <a:ext cx="255983" cy="37531"/>
            </a:xfrm>
            <a:custGeom>
              <a:avLst/>
              <a:gdLst/>
              <a:ahLst/>
              <a:cxnLst/>
              <a:rect l="l" t="t" r="r" b="b"/>
              <a:pathLst>
                <a:path w="7987" h="1171" extrusionOk="0">
                  <a:moveTo>
                    <a:pt x="34" y="1"/>
                  </a:moveTo>
                  <a:lnTo>
                    <a:pt x="0" y="652"/>
                  </a:lnTo>
                  <a:lnTo>
                    <a:pt x="7937" y="1170"/>
                  </a:lnTo>
                  <a:lnTo>
                    <a:pt x="7987" y="519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5"/>
            <p:cNvSpPr/>
            <p:nvPr/>
          </p:nvSpPr>
          <p:spPr>
            <a:xfrm>
              <a:off x="1294666" y="4608441"/>
              <a:ext cx="396298" cy="5929"/>
            </a:xfrm>
            <a:custGeom>
              <a:avLst/>
              <a:gdLst/>
              <a:ahLst/>
              <a:cxnLst/>
              <a:rect l="l" t="t" r="r" b="b"/>
              <a:pathLst>
                <a:path w="12365" h="185" extrusionOk="0">
                  <a:moveTo>
                    <a:pt x="6182" y="1"/>
                  </a:moveTo>
                  <a:cubicBezTo>
                    <a:pt x="4461" y="17"/>
                    <a:pt x="2924" y="34"/>
                    <a:pt x="1805" y="51"/>
                  </a:cubicBezTo>
                  <a:lnTo>
                    <a:pt x="485" y="84"/>
                  </a:lnTo>
                  <a:cubicBezTo>
                    <a:pt x="318" y="84"/>
                    <a:pt x="150" y="84"/>
                    <a:pt x="0" y="118"/>
                  </a:cubicBezTo>
                  <a:cubicBezTo>
                    <a:pt x="150" y="151"/>
                    <a:pt x="318" y="151"/>
                    <a:pt x="485" y="151"/>
                  </a:cubicBezTo>
                  <a:lnTo>
                    <a:pt x="1805" y="168"/>
                  </a:lnTo>
                  <a:cubicBezTo>
                    <a:pt x="2924" y="184"/>
                    <a:pt x="4478" y="184"/>
                    <a:pt x="6182" y="184"/>
                  </a:cubicBezTo>
                  <a:cubicBezTo>
                    <a:pt x="7886" y="168"/>
                    <a:pt x="9424" y="151"/>
                    <a:pt x="10543" y="134"/>
                  </a:cubicBezTo>
                  <a:lnTo>
                    <a:pt x="11880" y="101"/>
                  </a:lnTo>
                  <a:cubicBezTo>
                    <a:pt x="12030" y="101"/>
                    <a:pt x="12197" y="101"/>
                    <a:pt x="12364" y="67"/>
                  </a:cubicBezTo>
                  <a:cubicBezTo>
                    <a:pt x="12197" y="51"/>
                    <a:pt x="12030" y="34"/>
                    <a:pt x="11880" y="34"/>
                  </a:cubicBezTo>
                  <a:lnTo>
                    <a:pt x="10543" y="17"/>
                  </a:lnTo>
                  <a:cubicBezTo>
                    <a:pt x="9424" y="1"/>
                    <a:pt x="7886" y="1"/>
                    <a:pt x="61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5"/>
            <p:cNvSpPr/>
            <p:nvPr/>
          </p:nvSpPr>
          <p:spPr>
            <a:xfrm>
              <a:off x="1296268" y="4626645"/>
              <a:ext cx="399503" cy="7532"/>
            </a:xfrm>
            <a:custGeom>
              <a:avLst/>
              <a:gdLst/>
              <a:ahLst/>
              <a:cxnLst/>
              <a:rect l="l" t="t" r="r" b="b"/>
              <a:pathLst>
                <a:path w="12465" h="235" extrusionOk="0">
                  <a:moveTo>
                    <a:pt x="501" y="1"/>
                  </a:moveTo>
                  <a:cubicBezTo>
                    <a:pt x="334" y="1"/>
                    <a:pt x="167" y="1"/>
                    <a:pt x="0" y="34"/>
                  </a:cubicBezTo>
                  <a:cubicBezTo>
                    <a:pt x="167" y="68"/>
                    <a:pt x="334" y="68"/>
                    <a:pt x="501" y="68"/>
                  </a:cubicBezTo>
                  <a:lnTo>
                    <a:pt x="1821" y="118"/>
                  </a:lnTo>
                  <a:cubicBezTo>
                    <a:pt x="2958" y="151"/>
                    <a:pt x="4511" y="185"/>
                    <a:pt x="6232" y="201"/>
                  </a:cubicBezTo>
                  <a:cubicBezTo>
                    <a:pt x="7953" y="235"/>
                    <a:pt x="9507" y="235"/>
                    <a:pt x="10627" y="235"/>
                  </a:cubicBezTo>
                  <a:lnTo>
                    <a:pt x="11964" y="235"/>
                  </a:lnTo>
                  <a:cubicBezTo>
                    <a:pt x="12131" y="235"/>
                    <a:pt x="12298" y="235"/>
                    <a:pt x="12465" y="201"/>
                  </a:cubicBezTo>
                  <a:cubicBezTo>
                    <a:pt x="12298" y="168"/>
                    <a:pt x="12131" y="168"/>
                    <a:pt x="11964" y="168"/>
                  </a:cubicBezTo>
                  <a:lnTo>
                    <a:pt x="10627" y="118"/>
                  </a:lnTo>
                  <a:cubicBezTo>
                    <a:pt x="9507" y="84"/>
                    <a:pt x="7953" y="51"/>
                    <a:pt x="6232" y="34"/>
                  </a:cubicBezTo>
                  <a:cubicBezTo>
                    <a:pt x="4511" y="1"/>
                    <a:pt x="2958" y="1"/>
                    <a:pt x="18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0" name="Google Shape;280;p15"/>
          <p:cNvGrpSpPr/>
          <p:nvPr/>
        </p:nvGrpSpPr>
        <p:grpSpPr>
          <a:xfrm>
            <a:off x="1203067" y="4113653"/>
            <a:ext cx="509851" cy="559625"/>
            <a:chOff x="1203067" y="4113653"/>
            <a:chExt cx="509851" cy="559625"/>
          </a:xfrm>
        </p:grpSpPr>
        <p:sp>
          <p:nvSpPr>
            <p:cNvPr id="281" name="Google Shape;281;p15"/>
            <p:cNvSpPr/>
            <p:nvPr/>
          </p:nvSpPr>
          <p:spPr>
            <a:xfrm>
              <a:off x="1251270" y="4223424"/>
              <a:ext cx="419342" cy="149962"/>
            </a:xfrm>
            <a:custGeom>
              <a:avLst/>
              <a:gdLst/>
              <a:ahLst/>
              <a:cxnLst/>
              <a:rect l="l" t="t" r="r" b="b"/>
              <a:pathLst>
                <a:path w="13084" h="4679" extrusionOk="0">
                  <a:moveTo>
                    <a:pt x="1" y="0"/>
                  </a:moveTo>
                  <a:lnTo>
                    <a:pt x="51" y="3626"/>
                  </a:lnTo>
                  <a:lnTo>
                    <a:pt x="13083" y="4679"/>
                  </a:lnTo>
                  <a:lnTo>
                    <a:pt x="12682" y="110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5"/>
            <p:cNvSpPr/>
            <p:nvPr/>
          </p:nvSpPr>
          <p:spPr>
            <a:xfrm>
              <a:off x="1338574" y="4276435"/>
              <a:ext cx="255983" cy="42338"/>
            </a:xfrm>
            <a:custGeom>
              <a:avLst/>
              <a:gdLst/>
              <a:ahLst/>
              <a:cxnLst/>
              <a:rect l="l" t="t" r="r" b="b"/>
              <a:pathLst>
                <a:path w="7987" h="1321" extrusionOk="0">
                  <a:moveTo>
                    <a:pt x="50" y="0"/>
                  </a:moveTo>
                  <a:lnTo>
                    <a:pt x="0" y="652"/>
                  </a:lnTo>
                  <a:lnTo>
                    <a:pt x="7937" y="1320"/>
                  </a:lnTo>
                  <a:lnTo>
                    <a:pt x="7987" y="669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5"/>
            <p:cNvSpPr/>
            <p:nvPr/>
          </p:nvSpPr>
          <p:spPr>
            <a:xfrm>
              <a:off x="1204157" y="4113653"/>
              <a:ext cx="416650" cy="142462"/>
            </a:xfrm>
            <a:custGeom>
              <a:avLst/>
              <a:gdLst/>
              <a:ahLst/>
              <a:cxnLst/>
              <a:rect l="l" t="t" r="r" b="b"/>
              <a:pathLst>
                <a:path w="13000" h="4445" extrusionOk="0">
                  <a:moveTo>
                    <a:pt x="0" y="0"/>
                  </a:moveTo>
                  <a:lnTo>
                    <a:pt x="0" y="3609"/>
                  </a:lnTo>
                  <a:lnTo>
                    <a:pt x="13000" y="4445"/>
                  </a:lnTo>
                  <a:lnTo>
                    <a:pt x="13000" y="4445"/>
                  </a:lnTo>
                  <a:lnTo>
                    <a:pt x="12665" y="12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5"/>
            <p:cNvSpPr/>
            <p:nvPr/>
          </p:nvSpPr>
          <p:spPr>
            <a:xfrm>
              <a:off x="1204157" y="4129165"/>
              <a:ext cx="395753" cy="107688"/>
            </a:xfrm>
            <a:custGeom>
              <a:avLst/>
              <a:gdLst/>
              <a:ahLst/>
              <a:cxnLst/>
              <a:rect l="l" t="t" r="r" b="b"/>
              <a:pathLst>
                <a:path w="12348" h="3360" extrusionOk="0">
                  <a:moveTo>
                    <a:pt x="0" y="1"/>
                  </a:moveTo>
                  <a:lnTo>
                    <a:pt x="0" y="2440"/>
                  </a:lnTo>
                  <a:lnTo>
                    <a:pt x="12348" y="3359"/>
                  </a:lnTo>
                  <a:lnTo>
                    <a:pt x="12131" y="110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5"/>
            <p:cNvSpPr/>
            <p:nvPr/>
          </p:nvSpPr>
          <p:spPr>
            <a:xfrm>
              <a:off x="1207362" y="4157689"/>
              <a:ext cx="362582" cy="37210"/>
            </a:xfrm>
            <a:custGeom>
              <a:avLst/>
              <a:gdLst/>
              <a:ahLst/>
              <a:cxnLst/>
              <a:rect l="l" t="t" r="r" b="b"/>
              <a:pathLst>
                <a:path w="11313" h="1161" extrusionOk="0">
                  <a:moveTo>
                    <a:pt x="226" y="0"/>
                  </a:moveTo>
                  <a:cubicBezTo>
                    <a:pt x="151" y="0"/>
                    <a:pt x="76" y="5"/>
                    <a:pt x="1" y="13"/>
                  </a:cubicBezTo>
                  <a:cubicBezTo>
                    <a:pt x="134" y="46"/>
                    <a:pt x="285" y="80"/>
                    <a:pt x="435" y="80"/>
                  </a:cubicBezTo>
                  <a:lnTo>
                    <a:pt x="1655" y="230"/>
                  </a:lnTo>
                  <a:cubicBezTo>
                    <a:pt x="2674" y="347"/>
                    <a:pt x="4077" y="514"/>
                    <a:pt x="5648" y="665"/>
                  </a:cubicBezTo>
                  <a:cubicBezTo>
                    <a:pt x="7202" y="832"/>
                    <a:pt x="8622" y="949"/>
                    <a:pt x="9641" y="1049"/>
                  </a:cubicBezTo>
                  <a:lnTo>
                    <a:pt x="10861" y="1132"/>
                  </a:lnTo>
                  <a:cubicBezTo>
                    <a:pt x="10949" y="1152"/>
                    <a:pt x="11037" y="1160"/>
                    <a:pt x="11125" y="1160"/>
                  </a:cubicBezTo>
                  <a:cubicBezTo>
                    <a:pt x="11188" y="1160"/>
                    <a:pt x="11250" y="1156"/>
                    <a:pt x="11312" y="1149"/>
                  </a:cubicBezTo>
                  <a:cubicBezTo>
                    <a:pt x="11162" y="1116"/>
                    <a:pt x="11011" y="1082"/>
                    <a:pt x="10861" y="1066"/>
                  </a:cubicBezTo>
                  <a:lnTo>
                    <a:pt x="9658" y="932"/>
                  </a:lnTo>
                  <a:cubicBezTo>
                    <a:pt x="8639" y="798"/>
                    <a:pt x="7219" y="648"/>
                    <a:pt x="5665" y="497"/>
                  </a:cubicBezTo>
                  <a:cubicBezTo>
                    <a:pt x="4094" y="330"/>
                    <a:pt x="2691" y="197"/>
                    <a:pt x="1655" y="113"/>
                  </a:cubicBezTo>
                  <a:lnTo>
                    <a:pt x="452" y="13"/>
                  </a:lnTo>
                  <a:cubicBezTo>
                    <a:pt x="376" y="5"/>
                    <a:pt x="301" y="0"/>
                    <a:pt x="2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5"/>
            <p:cNvSpPr/>
            <p:nvPr/>
          </p:nvSpPr>
          <p:spPr>
            <a:xfrm>
              <a:off x="1203067" y="4178586"/>
              <a:ext cx="365787" cy="26121"/>
            </a:xfrm>
            <a:custGeom>
              <a:avLst/>
              <a:gdLst/>
              <a:ahLst/>
              <a:cxnLst/>
              <a:rect l="l" t="t" r="r" b="b"/>
              <a:pathLst>
                <a:path w="11413" h="815" extrusionOk="0">
                  <a:moveTo>
                    <a:pt x="226" y="0"/>
                  </a:moveTo>
                  <a:cubicBezTo>
                    <a:pt x="151" y="0"/>
                    <a:pt x="76" y="4"/>
                    <a:pt x="1" y="13"/>
                  </a:cubicBezTo>
                  <a:cubicBezTo>
                    <a:pt x="135" y="46"/>
                    <a:pt x="285" y="63"/>
                    <a:pt x="435" y="79"/>
                  </a:cubicBezTo>
                  <a:lnTo>
                    <a:pt x="1655" y="196"/>
                  </a:lnTo>
                  <a:cubicBezTo>
                    <a:pt x="2691" y="280"/>
                    <a:pt x="4128" y="380"/>
                    <a:pt x="5698" y="497"/>
                  </a:cubicBezTo>
                  <a:cubicBezTo>
                    <a:pt x="7269" y="597"/>
                    <a:pt x="8706" y="698"/>
                    <a:pt x="9742" y="748"/>
                  </a:cubicBezTo>
                  <a:lnTo>
                    <a:pt x="10962" y="815"/>
                  </a:lnTo>
                  <a:lnTo>
                    <a:pt x="11413" y="815"/>
                  </a:lnTo>
                  <a:cubicBezTo>
                    <a:pt x="11262" y="764"/>
                    <a:pt x="11112" y="748"/>
                    <a:pt x="10962" y="748"/>
                  </a:cubicBezTo>
                  <a:lnTo>
                    <a:pt x="9742" y="631"/>
                  </a:lnTo>
                  <a:cubicBezTo>
                    <a:pt x="8706" y="547"/>
                    <a:pt x="7286" y="430"/>
                    <a:pt x="5715" y="330"/>
                  </a:cubicBezTo>
                  <a:cubicBezTo>
                    <a:pt x="4128" y="213"/>
                    <a:pt x="2708" y="130"/>
                    <a:pt x="1672" y="63"/>
                  </a:cubicBezTo>
                  <a:lnTo>
                    <a:pt x="452" y="13"/>
                  </a:lnTo>
                  <a:cubicBezTo>
                    <a:pt x="377" y="4"/>
                    <a:pt x="302" y="0"/>
                    <a:pt x="2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5"/>
            <p:cNvSpPr/>
            <p:nvPr/>
          </p:nvSpPr>
          <p:spPr>
            <a:xfrm>
              <a:off x="1256110" y="4330535"/>
              <a:ext cx="418252" cy="138168"/>
            </a:xfrm>
            <a:custGeom>
              <a:avLst/>
              <a:gdLst/>
              <a:ahLst/>
              <a:cxnLst/>
              <a:rect l="l" t="t" r="r" b="b"/>
              <a:pathLst>
                <a:path w="13050" h="4311" extrusionOk="0">
                  <a:moveTo>
                    <a:pt x="0" y="0"/>
                  </a:moveTo>
                  <a:lnTo>
                    <a:pt x="33" y="3626"/>
                  </a:lnTo>
                  <a:lnTo>
                    <a:pt x="13049" y="4311"/>
                  </a:lnTo>
                  <a:lnTo>
                    <a:pt x="12682" y="1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5"/>
            <p:cNvSpPr/>
            <p:nvPr/>
          </p:nvSpPr>
          <p:spPr>
            <a:xfrm>
              <a:off x="1296268" y="4334798"/>
              <a:ext cx="7532" cy="114098"/>
            </a:xfrm>
            <a:custGeom>
              <a:avLst/>
              <a:gdLst/>
              <a:ahLst/>
              <a:cxnLst/>
              <a:rect l="l" t="t" r="r" b="b"/>
              <a:pathLst>
                <a:path w="235" h="3560" extrusionOk="0">
                  <a:moveTo>
                    <a:pt x="52" y="0"/>
                  </a:moveTo>
                  <a:cubicBezTo>
                    <a:pt x="51" y="0"/>
                    <a:pt x="51" y="1"/>
                    <a:pt x="50" y="1"/>
                  </a:cubicBezTo>
                  <a:cubicBezTo>
                    <a:pt x="0" y="1"/>
                    <a:pt x="0" y="803"/>
                    <a:pt x="34" y="1788"/>
                  </a:cubicBezTo>
                  <a:cubicBezTo>
                    <a:pt x="67" y="2764"/>
                    <a:pt x="132" y="3560"/>
                    <a:pt x="182" y="3560"/>
                  </a:cubicBezTo>
                  <a:cubicBezTo>
                    <a:pt x="183" y="3560"/>
                    <a:pt x="183" y="3560"/>
                    <a:pt x="184" y="3560"/>
                  </a:cubicBezTo>
                  <a:cubicBezTo>
                    <a:pt x="234" y="3560"/>
                    <a:pt x="234" y="2758"/>
                    <a:pt x="201" y="1772"/>
                  </a:cubicBezTo>
                  <a:cubicBezTo>
                    <a:pt x="168" y="796"/>
                    <a:pt x="102" y="0"/>
                    <a:pt x="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5"/>
            <p:cNvSpPr/>
            <p:nvPr/>
          </p:nvSpPr>
          <p:spPr>
            <a:xfrm>
              <a:off x="1315530" y="4335887"/>
              <a:ext cx="6474" cy="114066"/>
            </a:xfrm>
            <a:custGeom>
              <a:avLst/>
              <a:gdLst/>
              <a:ahLst/>
              <a:cxnLst/>
              <a:rect l="l" t="t" r="r" b="b"/>
              <a:pathLst>
                <a:path w="202" h="3559" extrusionOk="0">
                  <a:moveTo>
                    <a:pt x="68" y="0"/>
                  </a:moveTo>
                  <a:cubicBezTo>
                    <a:pt x="17" y="0"/>
                    <a:pt x="1" y="802"/>
                    <a:pt x="17" y="1788"/>
                  </a:cubicBezTo>
                  <a:cubicBezTo>
                    <a:pt x="34" y="2774"/>
                    <a:pt x="84" y="3559"/>
                    <a:pt x="134" y="3559"/>
                  </a:cubicBezTo>
                  <a:cubicBezTo>
                    <a:pt x="184" y="3559"/>
                    <a:pt x="201" y="2757"/>
                    <a:pt x="184" y="1771"/>
                  </a:cubicBezTo>
                  <a:cubicBezTo>
                    <a:pt x="168" y="802"/>
                    <a:pt x="101" y="0"/>
                    <a:pt x="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5"/>
            <p:cNvSpPr/>
            <p:nvPr/>
          </p:nvSpPr>
          <p:spPr>
            <a:xfrm>
              <a:off x="1354631" y="4386751"/>
              <a:ext cx="226017" cy="18781"/>
            </a:xfrm>
            <a:custGeom>
              <a:avLst/>
              <a:gdLst/>
              <a:ahLst/>
              <a:cxnLst/>
              <a:rect l="l" t="t" r="r" b="b"/>
              <a:pathLst>
                <a:path w="7052" h="586" extrusionOk="0">
                  <a:moveTo>
                    <a:pt x="0" y="0"/>
                  </a:moveTo>
                  <a:lnTo>
                    <a:pt x="0" y="0"/>
                  </a:lnTo>
                  <a:cubicBezTo>
                    <a:pt x="1810" y="206"/>
                    <a:pt x="3890" y="333"/>
                    <a:pt x="5815" y="483"/>
                  </a:cubicBezTo>
                  <a:lnTo>
                    <a:pt x="5815" y="483"/>
                  </a:lnTo>
                  <a:lnTo>
                    <a:pt x="0" y="0"/>
                  </a:lnTo>
                  <a:close/>
                  <a:moveTo>
                    <a:pt x="5815" y="483"/>
                  </a:moveTo>
                  <a:lnTo>
                    <a:pt x="7051" y="585"/>
                  </a:lnTo>
                  <a:cubicBezTo>
                    <a:pt x="6650" y="549"/>
                    <a:pt x="6236" y="515"/>
                    <a:pt x="5815" y="48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5"/>
            <p:cNvSpPr/>
            <p:nvPr/>
          </p:nvSpPr>
          <p:spPr>
            <a:xfrm>
              <a:off x="1354631" y="4386751"/>
              <a:ext cx="226017" cy="19134"/>
            </a:xfrm>
            <a:custGeom>
              <a:avLst/>
              <a:gdLst/>
              <a:ahLst/>
              <a:cxnLst/>
              <a:rect l="l" t="t" r="r" b="b"/>
              <a:pathLst>
                <a:path w="7052" h="597" extrusionOk="0">
                  <a:moveTo>
                    <a:pt x="0" y="0"/>
                  </a:moveTo>
                  <a:cubicBezTo>
                    <a:pt x="335" y="101"/>
                    <a:pt x="669" y="151"/>
                    <a:pt x="1020" y="167"/>
                  </a:cubicBezTo>
                  <a:cubicBezTo>
                    <a:pt x="1655" y="251"/>
                    <a:pt x="2540" y="335"/>
                    <a:pt x="3526" y="401"/>
                  </a:cubicBezTo>
                  <a:cubicBezTo>
                    <a:pt x="4495" y="468"/>
                    <a:pt x="5381" y="535"/>
                    <a:pt x="6015" y="568"/>
                  </a:cubicBezTo>
                  <a:cubicBezTo>
                    <a:pt x="6221" y="588"/>
                    <a:pt x="6427" y="596"/>
                    <a:pt x="6629" y="596"/>
                  </a:cubicBezTo>
                  <a:cubicBezTo>
                    <a:pt x="6772" y="596"/>
                    <a:pt x="6913" y="592"/>
                    <a:pt x="7051" y="585"/>
                  </a:cubicBezTo>
                  <a:cubicBezTo>
                    <a:pt x="6717" y="518"/>
                    <a:pt x="6366" y="468"/>
                    <a:pt x="6032" y="452"/>
                  </a:cubicBezTo>
                  <a:cubicBezTo>
                    <a:pt x="5397" y="385"/>
                    <a:pt x="4512" y="301"/>
                    <a:pt x="3526" y="234"/>
                  </a:cubicBezTo>
                  <a:lnTo>
                    <a:pt x="1036" y="51"/>
                  </a:lnTo>
                  <a:cubicBezTo>
                    <a:pt x="685" y="17"/>
                    <a:pt x="351" y="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5"/>
            <p:cNvSpPr/>
            <p:nvPr/>
          </p:nvSpPr>
          <p:spPr>
            <a:xfrm>
              <a:off x="1603628" y="4361591"/>
              <a:ext cx="8621" cy="103906"/>
            </a:xfrm>
            <a:custGeom>
              <a:avLst/>
              <a:gdLst/>
              <a:ahLst/>
              <a:cxnLst/>
              <a:rect l="l" t="t" r="r" b="b"/>
              <a:pathLst>
                <a:path w="269" h="3242" extrusionOk="0">
                  <a:moveTo>
                    <a:pt x="51" y="0"/>
                  </a:moveTo>
                  <a:cubicBezTo>
                    <a:pt x="1" y="0"/>
                    <a:pt x="1" y="719"/>
                    <a:pt x="51" y="1621"/>
                  </a:cubicBezTo>
                  <a:cubicBezTo>
                    <a:pt x="101" y="2523"/>
                    <a:pt x="168" y="3242"/>
                    <a:pt x="218" y="3242"/>
                  </a:cubicBezTo>
                  <a:cubicBezTo>
                    <a:pt x="268" y="3242"/>
                    <a:pt x="268" y="2506"/>
                    <a:pt x="218" y="1621"/>
                  </a:cubicBezTo>
                  <a:cubicBezTo>
                    <a:pt x="185" y="719"/>
                    <a:pt x="101" y="0"/>
                    <a:pt x="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5"/>
            <p:cNvSpPr/>
            <p:nvPr/>
          </p:nvSpPr>
          <p:spPr>
            <a:xfrm>
              <a:off x="1623980" y="4362649"/>
              <a:ext cx="12884" cy="103906"/>
            </a:xfrm>
            <a:custGeom>
              <a:avLst/>
              <a:gdLst/>
              <a:ahLst/>
              <a:cxnLst/>
              <a:rect l="l" t="t" r="r" b="b"/>
              <a:pathLst>
                <a:path w="402" h="3242" extrusionOk="0">
                  <a:moveTo>
                    <a:pt x="34" y="1"/>
                  </a:moveTo>
                  <a:cubicBezTo>
                    <a:pt x="1" y="1"/>
                    <a:pt x="34" y="736"/>
                    <a:pt x="118" y="1638"/>
                  </a:cubicBezTo>
                  <a:cubicBezTo>
                    <a:pt x="201" y="2523"/>
                    <a:pt x="318" y="3242"/>
                    <a:pt x="368" y="3242"/>
                  </a:cubicBezTo>
                  <a:cubicBezTo>
                    <a:pt x="402" y="3242"/>
                    <a:pt x="368" y="2507"/>
                    <a:pt x="285" y="1621"/>
                  </a:cubicBezTo>
                  <a:cubicBezTo>
                    <a:pt x="201" y="719"/>
                    <a:pt x="84" y="1"/>
                    <a:pt x="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5"/>
            <p:cNvSpPr/>
            <p:nvPr/>
          </p:nvSpPr>
          <p:spPr>
            <a:xfrm>
              <a:off x="1414597" y="4413000"/>
              <a:ext cx="115188" cy="5897"/>
            </a:xfrm>
            <a:custGeom>
              <a:avLst/>
              <a:gdLst/>
              <a:ahLst/>
              <a:cxnLst/>
              <a:rect l="l" t="t" r="r" b="b"/>
              <a:pathLst>
                <a:path w="3594" h="184" extrusionOk="0">
                  <a:moveTo>
                    <a:pt x="1" y="0"/>
                  </a:moveTo>
                  <a:lnTo>
                    <a:pt x="1" y="0"/>
                  </a:lnTo>
                  <a:cubicBezTo>
                    <a:pt x="1404" y="100"/>
                    <a:pt x="2474" y="167"/>
                    <a:pt x="3593" y="18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15"/>
            <p:cNvSpPr/>
            <p:nvPr/>
          </p:nvSpPr>
          <p:spPr>
            <a:xfrm>
              <a:off x="1414597" y="4411846"/>
              <a:ext cx="115188" cy="8269"/>
            </a:xfrm>
            <a:custGeom>
              <a:avLst/>
              <a:gdLst/>
              <a:ahLst/>
              <a:cxnLst/>
              <a:rect l="l" t="t" r="r" b="b"/>
              <a:pathLst>
                <a:path w="3594" h="258" extrusionOk="0">
                  <a:moveTo>
                    <a:pt x="471" y="0"/>
                  </a:moveTo>
                  <a:cubicBezTo>
                    <a:pt x="185" y="0"/>
                    <a:pt x="9" y="13"/>
                    <a:pt x="1" y="36"/>
                  </a:cubicBezTo>
                  <a:cubicBezTo>
                    <a:pt x="1" y="86"/>
                    <a:pt x="803" y="170"/>
                    <a:pt x="1789" y="220"/>
                  </a:cubicBezTo>
                  <a:cubicBezTo>
                    <a:pt x="2281" y="245"/>
                    <a:pt x="2728" y="257"/>
                    <a:pt x="3054" y="257"/>
                  </a:cubicBezTo>
                  <a:cubicBezTo>
                    <a:pt x="3380" y="257"/>
                    <a:pt x="3585" y="245"/>
                    <a:pt x="3593" y="220"/>
                  </a:cubicBezTo>
                  <a:cubicBezTo>
                    <a:pt x="3593" y="186"/>
                    <a:pt x="2791" y="103"/>
                    <a:pt x="1805" y="53"/>
                  </a:cubicBezTo>
                  <a:cubicBezTo>
                    <a:pt x="1277" y="17"/>
                    <a:pt x="801" y="0"/>
                    <a:pt x="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15"/>
            <p:cNvSpPr/>
            <p:nvPr/>
          </p:nvSpPr>
          <p:spPr>
            <a:xfrm>
              <a:off x="1276974" y="4557577"/>
              <a:ext cx="425239" cy="115700"/>
            </a:xfrm>
            <a:custGeom>
              <a:avLst/>
              <a:gdLst/>
              <a:ahLst/>
              <a:cxnLst/>
              <a:rect l="l" t="t" r="r" b="b"/>
              <a:pathLst>
                <a:path w="13268" h="3610" extrusionOk="0">
                  <a:moveTo>
                    <a:pt x="1" y="0"/>
                  </a:moveTo>
                  <a:lnTo>
                    <a:pt x="235" y="3609"/>
                  </a:lnTo>
                  <a:lnTo>
                    <a:pt x="13267" y="3609"/>
                  </a:lnTo>
                  <a:lnTo>
                    <a:pt x="12733" y="4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5"/>
            <p:cNvSpPr/>
            <p:nvPr/>
          </p:nvSpPr>
          <p:spPr>
            <a:xfrm>
              <a:off x="1293576" y="4573634"/>
              <a:ext cx="404343" cy="85189"/>
            </a:xfrm>
            <a:custGeom>
              <a:avLst/>
              <a:gdLst/>
              <a:ahLst/>
              <a:cxnLst/>
              <a:rect l="l" t="t" r="r" b="b"/>
              <a:pathLst>
                <a:path w="12616" h="2658" extrusionOk="0">
                  <a:moveTo>
                    <a:pt x="1" y="1"/>
                  </a:moveTo>
                  <a:lnTo>
                    <a:pt x="235" y="2657"/>
                  </a:lnTo>
                  <a:lnTo>
                    <a:pt x="12616" y="2473"/>
                  </a:lnTo>
                  <a:lnTo>
                    <a:pt x="12265" y="23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5"/>
            <p:cNvSpPr/>
            <p:nvPr/>
          </p:nvSpPr>
          <p:spPr>
            <a:xfrm>
              <a:off x="1291974" y="4444056"/>
              <a:ext cx="420945" cy="129610"/>
            </a:xfrm>
            <a:custGeom>
              <a:avLst/>
              <a:gdLst/>
              <a:ahLst/>
              <a:cxnLst/>
              <a:rect l="l" t="t" r="r" b="b"/>
              <a:pathLst>
                <a:path w="13134" h="4044" extrusionOk="0">
                  <a:moveTo>
                    <a:pt x="0" y="0"/>
                  </a:moveTo>
                  <a:lnTo>
                    <a:pt x="117" y="3609"/>
                  </a:lnTo>
                  <a:lnTo>
                    <a:pt x="13133" y="4044"/>
                  </a:lnTo>
                  <a:lnTo>
                    <a:pt x="12716" y="8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15"/>
            <p:cNvSpPr/>
            <p:nvPr/>
          </p:nvSpPr>
          <p:spPr>
            <a:xfrm>
              <a:off x="1380880" y="4494375"/>
              <a:ext cx="255983" cy="37531"/>
            </a:xfrm>
            <a:custGeom>
              <a:avLst/>
              <a:gdLst/>
              <a:ahLst/>
              <a:cxnLst/>
              <a:rect l="l" t="t" r="r" b="b"/>
              <a:pathLst>
                <a:path w="7987" h="1171" extrusionOk="0">
                  <a:moveTo>
                    <a:pt x="34" y="1"/>
                  </a:moveTo>
                  <a:lnTo>
                    <a:pt x="0" y="652"/>
                  </a:lnTo>
                  <a:lnTo>
                    <a:pt x="7937" y="1170"/>
                  </a:lnTo>
                  <a:lnTo>
                    <a:pt x="7987" y="519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5"/>
            <p:cNvSpPr/>
            <p:nvPr/>
          </p:nvSpPr>
          <p:spPr>
            <a:xfrm>
              <a:off x="1294666" y="4608441"/>
              <a:ext cx="396298" cy="5929"/>
            </a:xfrm>
            <a:custGeom>
              <a:avLst/>
              <a:gdLst/>
              <a:ahLst/>
              <a:cxnLst/>
              <a:rect l="l" t="t" r="r" b="b"/>
              <a:pathLst>
                <a:path w="12365" h="185" extrusionOk="0">
                  <a:moveTo>
                    <a:pt x="6182" y="1"/>
                  </a:moveTo>
                  <a:cubicBezTo>
                    <a:pt x="4461" y="17"/>
                    <a:pt x="2924" y="34"/>
                    <a:pt x="1805" y="51"/>
                  </a:cubicBezTo>
                  <a:lnTo>
                    <a:pt x="485" y="84"/>
                  </a:lnTo>
                  <a:cubicBezTo>
                    <a:pt x="318" y="84"/>
                    <a:pt x="150" y="84"/>
                    <a:pt x="0" y="118"/>
                  </a:cubicBezTo>
                  <a:cubicBezTo>
                    <a:pt x="150" y="151"/>
                    <a:pt x="318" y="151"/>
                    <a:pt x="485" y="151"/>
                  </a:cubicBezTo>
                  <a:lnTo>
                    <a:pt x="1805" y="168"/>
                  </a:lnTo>
                  <a:cubicBezTo>
                    <a:pt x="2924" y="184"/>
                    <a:pt x="4478" y="184"/>
                    <a:pt x="6182" y="184"/>
                  </a:cubicBezTo>
                  <a:cubicBezTo>
                    <a:pt x="7886" y="168"/>
                    <a:pt x="9424" y="151"/>
                    <a:pt x="10543" y="134"/>
                  </a:cubicBezTo>
                  <a:lnTo>
                    <a:pt x="11880" y="101"/>
                  </a:lnTo>
                  <a:cubicBezTo>
                    <a:pt x="12030" y="101"/>
                    <a:pt x="12197" y="101"/>
                    <a:pt x="12364" y="67"/>
                  </a:cubicBezTo>
                  <a:cubicBezTo>
                    <a:pt x="12197" y="51"/>
                    <a:pt x="12030" y="34"/>
                    <a:pt x="11880" y="34"/>
                  </a:cubicBezTo>
                  <a:lnTo>
                    <a:pt x="10543" y="17"/>
                  </a:lnTo>
                  <a:cubicBezTo>
                    <a:pt x="9424" y="1"/>
                    <a:pt x="7886" y="1"/>
                    <a:pt x="61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5"/>
            <p:cNvSpPr/>
            <p:nvPr/>
          </p:nvSpPr>
          <p:spPr>
            <a:xfrm>
              <a:off x="1296268" y="4626645"/>
              <a:ext cx="399503" cy="7532"/>
            </a:xfrm>
            <a:custGeom>
              <a:avLst/>
              <a:gdLst/>
              <a:ahLst/>
              <a:cxnLst/>
              <a:rect l="l" t="t" r="r" b="b"/>
              <a:pathLst>
                <a:path w="12465" h="235" extrusionOk="0">
                  <a:moveTo>
                    <a:pt x="501" y="1"/>
                  </a:moveTo>
                  <a:cubicBezTo>
                    <a:pt x="334" y="1"/>
                    <a:pt x="167" y="1"/>
                    <a:pt x="0" y="34"/>
                  </a:cubicBezTo>
                  <a:cubicBezTo>
                    <a:pt x="167" y="68"/>
                    <a:pt x="334" y="68"/>
                    <a:pt x="501" y="68"/>
                  </a:cubicBezTo>
                  <a:lnTo>
                    <a:pt x="1821" y="118"/>
                  </a:lnTo>
                  <a:cubicBezTo>
                    <a:pt x="2958" y="151"/>
                    <a:pt x="4511" y="185"/>
                    <a:pt x="6232" y="201"/>
                  </a:cubicBezTo>
                  <a:cubicBezTo>
                    <a:pt x="7953" y="235"/>
                    <a:pt x="9507" y="235"/>
                    <a:pt x="10627" y="235"/>
                  </a:cubicBezTo>
                  <a:lnTo>
                    <a:pt x="11964" y="235"/>
                  </a:lnTo>
                  <a:cubicBezTo>
                    <a:pt x="12131" y="235"/>
                    <a:pt x="12298" y="235"/>
                    <a:pt x="12465" y="201"/>
                  </a:cubicBezTo>
                  <a:cubicBezTo>
                    <a:pt x="12298" y="168"/>
                    <a:pt x="12131" y="168"/>
                    <a:pt x="11964" y="168"/>
                  </a:cubicBezTo>
                  <a:lnTo>
                    <a:pt x="10627" y="118"/>
                  </a:lnTo>
                  <a:cubicBezTo>
                    <a:pt x="9507" y="84"/>
                    <a:pt x="7953" y="51"/>
                    <a:pt x="6232" y="34"/>
                  </a:cubicBezTo>
                  <a:cubicBezTo>
                    <a:pt x="4511" y="1"/>
                    <a:pt x="2958" y="1"/>
                    <a:pt x="18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9"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16"/>
          <p:cNvSpPr/>
          <p:nvPr/>
        </p:nvSpPr>
        <p:spPr>
          <a:xfrm>
            <a:off x="-731" y="4672701"/>
            <a:ext cx="9143833" cy="475558"/>
          </a:xfrm>
          <a:custGeom>
            <a:avLst/>
            <a:gdLst/>
            <a:ahLst/>
            <a:cxnLst/>
            <a:rect l="l" t="t" r="r" b="b"/>
            <a:pathLst>
              <a:path w="285299" h="14838" extrusionOk="0">
                <a:moveTo>
                  <a:pt x="0" y="1"/>
                </a:moveTo>
                <a:lnTo>
                  <a:pt x="0" y="14838"/>
                </a:lnTo>
                <a:lnTo>
                  <a:pt x="285299" y="14838"/>
                </a:lnTo>
                <a:lnTo>
                  <a:pt x="285299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16"/>
          <p:cNvSpPr txBox="1">
            <a:spLocks noGrp="1"/>
          </p:cNvSpPr>
          <p:nvPr>
            <p:ph type="title"/>
          </p:nvPr>
        </p:nvSpPr>
        <p:spPr>
          <a:xfrm>
            <a:off x="3726000" y="2667600"/>
            <a:ext cx="3380400" cy="88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2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5" name="Google Shape;305;p16"/>
          <p:cNvSpPr txBox="1">
            <a:spLocks noGrp="1"/>
          </p:cNvSpPr>
          <p:nvPr>
            <p:ph type="subTitle" idx="1"/>
          </p:nvPr>
        </p:nvSpPr>
        <p:spPr>
          <a:xfrm>
            <a:off x="3726100" y="1712900"/>
            <a:ext cx="3380400" cy="94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306" name="Google Shape;306;p16"/>
          <p:cNvGrpSpPr/>
          <p:nvPr/>
        </p:nvGrpSpPr>
        <p:grpSpPr>
          <a:xfrm>
            <a:off x="1980709" y="594611"/>
            <a:ext cx="656880" cy="622850"/>
            <a:chOff x="1980709" y="594611"/>
            <a:chExt cx="656880" cy="622850"/>
          </a:xfrm>
        </p:grpSpPr>
        <p:sp>
          <p:nvSpPr>
            <p:cNvPr id="307" name="Google Shape;307;p16"/>
            <p:cNvSpPr/>
            <p:nvPr/>
          </p:nvSpPr>
          <p:spPr>
            <a:xfrm>
              <a:off x="1980709" y="594611"/>
              <a:ext cx="656880" cy="622850"/>
            </a:xfrm>
            <a:custGeom>
              <a:avLst/>
              <a:gdLst/>
              <a:ahLst/>
              <a:cxnLst/>
              <a:rect l="l" t="t" r="r" b="b"/>
              <a:pathLst>
                <a:path w="19670" h="18651" extrusionOk="0">
                  <a:moveTo>
                    <a:pt x="9650" y="1"/>
                  </a:moveTo>
                  <a:cubicBezTo>
                    <a:pt x="8645" y="1"/>
                    <a:pt x="7630" y="164"/>
                    <a:pt x="6643" y="500"/>
                  </a:cubicBezTo>
                  <a:cubicBezTo>
                    <a:pt x="3081" y="1703"/>
                    <a:pt x="594" y="4960"/>
                    <a:pt x="337" y="8714"/>
                  </a:cubicBezTo>
                  <a:cubicBezTo>
                    <a:pt x="1" y="13848"/>
                    <a:pt x="3899" y="18292"/>
                    <a:pt x="9033" y="18629"/>
                  </a:cubicBezTo>
                  <a:cubicBezTo>
                    <a:pt x="9245" y="18644"/>
                    <a:pt x="9456" y="18651"/>
                    <a:pt x="9666" y="18651"/>
                  </a:cubicBezTo>
                  <a:cubicBezTo>
                    <a:pt x="13194" y="18651"/>
                    <a:pt x="16427" y="16642"/>
                    <a:pt x="18001" y="13447"/>
                  </a:cubicBezTo>
                  <a:cubicBezTo>
                    <a:pt x="19670" y="10078"/>
                    <a:pt x="19140" y="6019"/>
                    <a:pt x="16654" y="3179"/>
                  </a:cubicBezTo>
                  <a:cubicBezTo>
                    <a:pt x="14853" y="1123"/>
                    <a:pt x="12287" y="1"/>
                    <a:pt x="965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16"/>
            <p:cNvSpPr/>
            <p:nvPr/>
          </p:nvSpPr>
          <p:spPr>
            <a:xfrm>
              <a:off x="2298429" y="732365"/>
              <a:ext cx="145769" cy="185943"/>
            </a:xfrm>
            <a:custGeom>
              <a:avLst/>
              <a:gdLst/>
              <a:ahLst/>
              <a:cxnLst/>
              <a:rect l="l" t="t" r="r" b="b"/>
              <a:pathLst>
                <a:path w="4365" h="5568" extrusionOk="0">
                  <a:moveTo>
                    <a:pt x="81" y="1"/>
                  </a:moveTo>
                  <a:cubicBezTo>
                    <a:pt x="48" y="113"/>
                    <a:pt x="48" y="242"/>
                    <a:pt x="48" y="386"/>
                  </a:cubicBezTo>
                  <a:cubicBezTo>
                    <a:pt x="48" y="659"/>
                    <a:pt x="32" y="1012"/>
                    <a:pt x="16" y="1429"/>
                  </a:cubicBezTo>
                  <a:cubicBezTo>
                    <a:pt x="16" y="2311"/>
                    <a:pt x="0" y="3530"/>
                    <a:pt x="0" y="4878"/>
                  </a:cubicBezTo>
                  <a:lnTo>
                    <a:pt x="0" y="5488"/>
                  </a:lnTo>
                  <a:lnTo>
                    <a:pt x="0" y="5568"/>
                  </a:lnTo>
                  <a:lnTo>
                    <a:pt x="81" y="5568"/>
                  </a:lnTo>
                  <a:cubicBezTo>
                    <a:pt x="1284" y="5568"/>
                    <a:pt x="2359" y="5552"/>
                    <a:pt x="3129" y="5536"/>
                  </a:cubicBezTo>
                  <a:lnTo>
                    <a:pt x="4043" y="5520"/>
                  </a:lnTo>
                  <a:cubicBezTo>
                    <a:pt x="4139" y="5520"/>
                    <a:pt x="4252" y="5520"/>
                    <a:pt x="4364" y="5488"/>
                  </a:cubicBezTo>
                  <a:cubicBezTo>
                    <a:pt x="4252" y="5472"/>
                    <a:pt x="4156" y="5456"/>
                    <a:pt x="4043" y="5456"/>
                  </a:cubicBezTo>
                  <a:lnTo>
                    <a:pt x="3129" y="5440"/>
                  </a:lnTo>
                  <a:cubicBezTo>
                    <a:pt x="2376" y="5424"/>
                    <a:pt x="1332" y="5408"/>
                    <a:pt x="161" y="5408"/>
                  </a:cubicBezTo>
                  <a:lnTo>
                    <a:pt x="161" y="5408"/>
                  </a:lnTo>
                  <a:lnTo>
                    <a:pt x="161" y="4878"/>
                  </a:lnTo>
                  <a:cubicBezTo>
                    <a:pt x="161" y="3530"/>
                    <a:pt x="145" y="2311"/>
                    <a:pt x="145" y="1429"/>
                  </a:cubicBezTo>
                  <a:cubicBezTo>
                    <a:pt x="129" y="1012"/>
                    <a:pt x="113" y="659"/>
                    <a:pt x="113" y="386"/>
                  </a:cubicBezTo>
                  <a:cubicBezTo>
                    <a:pt x="113" y="242"/>
                    <a:pt x="113" y="113"/>
                    <a:pt x="8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16"/>
            <p:cNvSpPr/>
            <p:nvPr/>
          </p:nvSpPr>
          <p:spPr>
            <a:xfrm>
              <a:off x="2299497" y="646106"/>
              <a:ext cx="5377" cy="52029"/>
            </a:xfrm>
            <a:custGeom>
              <a:avLst/>
              <a:gdLst/>
              <a:ahLst/>
              <a:cxnLst/>
              <a:rect l="l" t="t" r="r" b="b"/>
              <a:pathLst>
                <a:path w="161" h="1558" extrusionOk="0">
                  <a:moveTo>
                    <a:pt x="81" y="1"/>
                  </a:moveTo>
                  <a:cubicBezTo>
                    <a:pt x="32" y="1"/>
                    <a:pt x="0" y="338"/>
                    <a:pt x="0" y="771"/>
                  </a:cubicBezTo>
                  <a:cubicBezTo>
                    <a:pt x="0" y="1204"/>
                    <a:pt x="32" y="1557"/>
                    <a:pt x="81" y="1557"/>
                  </a:cubicBezTo>
                  <a:cubicBezTo>
                    <a:pt x="113" y="1557"/>
                    <a:pt x="161" y="1204"/>
                    <a:pt x="161" y="771"/>
                  </a:cubicBezTo>
                  <a:cubicBezTo>
                    <a:pt x="161" y="338"/>
                    <a:pt x="129" y="1"/>
                    <a:pt x="8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16"/>
            <p:cNvSpPr/>
            <p:nvPr/>
          </p:nvSpPr>
          <p:spPr>
            <a:xfrm>
              <a:off x="2406662" y="687816"/>
              <a:ext cx="38605" cy="36668"/>
            </a:xfrm>
            <a:custGeom>
              <a:avLst/>
              <a:gdLst/>
              <a:ahLst/>
              <a:cxnLst/>
              <a:rect l="l" t="t" r="r" b="b"/>
              <a:pathLst>
                <a:path w="1156" h="1098" extrusionOk="0">
                  <a:moveTo>
                    <a:pt x="1114" y="0"/>
                  </a:moveTo>
                  <a:cubicBezTo>
                    <a:pt x="1056" y="0"/>
                    <a:pt x="799" y="214"/>
                    <a:pt x="513" y="485"/>
                  </a:cubicBezTo>
                  <a:cubicBezTo>
                    <a:pt x="209" y="789"/>
                    <a:pt x="0" y="1062"/>
                    <a:pt x="32" y="1094"/>
                  </a:cubicBezTo>
                  <a:cubicBezTo>
                    <a:pt x="33" y="1096"/>
                    <a:pt x="35" y="1097"/>
                    <a:pt x="38" y="1097"/>
                  </a:cubicBezTo>
                  <a:cubicBezTo>
                    <a:pt x="83" y="1097"/>
                    <a:pt x="340" y="883"/>
                    <a:pt x="626" y="613"/>
                  </a:cubicBezTo>
                  <a:cubicBezTo>
                    <a:pt x="931" y="308"/>
                    <a:pt x="1155" y="35"/>
                    <a:pt x="1123" y="3"/>
                  </a:cubicBezTo>
                  <a:cubicBezTo>
                    <a:pt x="1121" y="1"/>
                    <a:pt x="1118" y="0"/>
                    <a:pt x="1114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16"/>
            <p:cNvSpPr/>
            <p:nvPr/>
          </p:nvSpPr>
          <p:spPr>
            <a:xfrm>
              <a:off x="2482202" y="778283"/>
              <a:ext cx="45551" cy="27117"/>
            </a:xfrm>
            <a:custGeom>
              <a:avLst/>
              <a:gdLst/>
              <a:ahLst/>
              <a:cxnLst/>
              <a:rect l="l" t="t" r="r" b="b"/>
              <a:pathLst>
                <a:path w="1364" h="812" extrusionOk="0">
                  <a:moveTo>
                    <a:pt x="1315" y="0"/>
                  </a:moveTo>
                  <a:cubicBezTo>
                    <a:pt x="1243" y="0"/>
                    <a:pt x="953" y="111"/>
                    <a:pt x="626" y="310"/>
                  </a:cubicBezTo>
                  <a:cubicBezTo>
                    <a:pt x="257" y="535"/>
                    <a:pt x="0" y="776"/>
                    <a:pt x="16" y="808"/>
                  </a:cubicBezTo>
                  <a:cubicBezTo>
                    <a:pt x="19" y="811"/>
                    <a:pt x="24" y="812"/>
                    <a:pt x="30" y="812"/>
                  </a:cubicBezTo>
                  <a:cubicBezTo>
                    <a:pt x="101" y="812"/>
                    <a:pt x="383" y="660"/>
                    <a:pt x="706" y="455"/>
                  </a:cubicBezTo>
                  <a:cubicBezTo>
                    <a:pt x="1075" y="230"/>
                    <a:pt x="1364" y="54"/>
                    <a:pt x="1332" y="6"/>
                  </a:cubicBezTo>
                  <a:cubicBezTo>
                    <a:pt x="1330" y="2"/>
                    <a:pt x="1324" y="0"/>
                    <a:pt x="1315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16"/>
            <p:cNvSpPr/>
            <p:nvPr/>
          </p:nvSpPr>
          <p:spPr>
            <a:xfrm>
              <a:off x="2504142" y="910260"/>
              <a:ext cx="71298" cy="5377"/>
            </a:xfrm>
            <a:custGeom>
              <a:avLst/>
              <a:gdLst/>
              <a:ahLst/>
              <a:cxnLst/>
              <a:rect l="l" t="t" r="r" b="b"/>
              <a:pathLst>
                <a:path w="2135" h="161" extrusionOk="0">
                  <a:moveTo>
                    <a:pt x="1076" y="0"/>
                  </a:moveTo>
                  <a:cubicBezTo>
                    <a:pt x="482" y="0"/>
                    <a:pt x="1" y="32"/>
                    <a:pt x="1" y="80"/>
                  </a:cubicBezTo>
                  <a:cubicBezTo>
                    <a:pt x="1" y="129"/>
                    <a:pt x="482" y="161"/>
                    <a:pt x="1076" y="161"/>
                  </a:cubicBezTo>
                  <a:cubicBezTo>
                    <a:pt x="1653" y="161"/>
                    <a:pt x="2135" y="129"/>
                    <a:pt x="2135" y="80"/>
                  </a:cubicBezTo>
                  <a:cubicBezTo>
                    <a:pt x="2135" y="32"/>
                    <a:pt x="1653" y="0"/>
                    <a:pt x="1076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16"/>
            <p:cNvSpPr/>
            <p:nvPr/>
          </p:nvSpPr>
          <p:spPr>
            <a:xfrm>
              <a:off x="2013402" y="905418"/>
              <a:ext cx="67525" cy="5410"/>
            </a:xfrm>
            <a:custGeom>
              <a:avLst/>
              <a:gdLst/>
              <a:ahLst/>
              <a:cxnLst/>
              <a:rect l="l" t="t" r="r" b="b"/>
              <a:pathLst>
                <a:path w="2022" h="162" extrusionOk="0">
                  <a:moveTo>
                    <a:pt x="1011" y="1"/>
                  </a:moveTo>
                  <a:cubicBezTo>
                    <a:pt x="449" y="1"/>
                    <a:pt x="0" y="33"/>
                    <a:pt x="0" y="81"/>
                  </a:cubicBezTo>
                  <a:cubicBezTo>
                    <a:pt x="0" y="129"/>
                    <a:pt x="449" y="161"/>
                    <a:pt x="1011" y="161"/>
                  </a:cubicBezTo>
                  <a:cubicBezTo>
                    <a:pt x="1572" y="161"/>
                    <a:pt x="2022" y="129"/>
                    <a:pt x="2022" y="81"/>
                  </a:cubicBezTo>
                  <a:cubicBezTo>
                    <a:pt x="2022" y="33"/>
                    <a:pt x="1572" y="1"/>
                    <a:pt x="101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16"/>
            <p:cNvSpPr/>
            <p:nvPr/>
          </p:nvSpPr>
          <p:spPr>
            <a:xfrm>
              <a:off x="2061625" y="1008208"/>
              <a:ext cx="55202" cy="43180"/>
            </a:xfrm>
            <a:custGeom>
              <a:avLst/>
              <a:gdLst/>
              <a:ahLst/>
              <a:cxnLst/>
              <a:rect l="l" t="t" r="r" b="b"/>
              <a:pathLst>
                <a:path w="1653" h="1293" extrusionOk="0">
                  <a:moveTo>
                    <a:pt x="1612" y="0"/>
                  </a:moveTo>
                  <a:cubicBezTo>
                    <a:pt x="1546" y="0"/>
                    <a:pt x="1194" y="248"/>
                    <a:pt x="770" y="581"/>
                  </a:cubicBezTo>
                  <a:cubicBezTo>
                    <a:pt x="337" y="934"/>
                    <a:pt x="0" y="1255"/>
                    <a:pt x="16" y="1287"/>
                  </a:cubicBezTo>
                  <a:cubicBezTo>
                    <a:pt x="19" y="1290"/>
                    <a:pt x="23" y="1292"/>
                    <a:pt x="30" y="1292"/>
                  </a:cubicBezTo>
                  <a:cubicBezTo>
                    <a:pt x="108" y="1292"/>
                    <a:pt x="468" y="1035"/>
                    <a:pt x="882" y="709"/>
                  </a:cubicBezTo>
                  <a:cubicBezTo>
                    <a:pt x="1316" y="356"/>
                    <a:pt x="1653" y="35"/>
                    <a:pt x="1620" y="3"/>
                  </a:cubicBezTo>
                  <a:cubicBezTo>
                    <a:pt x="1619" y="1"/>
                    <a:pt x="1616" y="0"/>
                    <a:pt x="1612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16"/>
            <p:cNvSpPr/>
            <p:nvPr/>
          </p:nvSpPr>
          <p:spPr>
            <a:xfrm>
              <a:off x="2165016" y="1085918"/>
              <a:ext cx="38605" cy="59577"/>
            </a:xfrm>
            <a:custGeom>
              <a:avLst/>
              <a:gdLst/>
              <a:ahLst/>
              <a:cxnLst/>
              <a:rect l="l" t="t" r="r" b="b"/>
              <a:pathLst>
                <a:path w="1156" h="1784" extrusionOk="0">
                  <a:moveTo>
                    <a:pt x="1102" y="0"/>
                  </a:moveTo>
                  <a:cubicBezTo>
                    <a:pt x="1050" y="0"/>
                    <a:pt x="758" y="344"/>
                    <a:pt x="466" y="821"/>
                  </a:cubicBezTo>
                  <a:cubicBezTo>
                    <a:pt x="177" y="1318"/>
                    <a:pt x="0" y="1751"/>
                    <a:pt x="49" y="1783"/>
                  </a:cubicBezTo>
                  <a:cubicBezTo>
                    <a:pt x="49" y="1784"/>
                    <a:pt x="50" y="1784"/>
                    <a:pt x="51" y="1784"/>
                  </a:cubicBezTo>
                  <a:cubicBezTo>
                    <a:pt x="90" y="1784"/>
                    <a:pt x="327" y="1389"/>
                    <a:pt x="610" y="901"/>
                  </a:cubicBezTo>
                  <a:cubicBezTo>
                    <a:pt x="899" y="420"/>
                    <a:pt x="1156" y="19"/>
                    <a:pt x="1107" y="2"/>
                  </a:cubicBezTo>
                  <a:cubicBezTo>
                    <a:pt x="1106" y="1"/>
                    <a:pt x="1104" y="0"/>
                    <a:pt x="1102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16"/>
            <p:cNvSpPr/>
            <p:nvPr/>
          </p:nvSpPr>
          <p:spPr>
            <a:xfrm>
              <a:off x="2299497" y="1114370"/>
              <a:ext cx="5377" cy="71298"/>
            </a:xfrm>
            <a:custGeom>
              <a:avLst/>
              <a:gdLst/>
              <a:ahLst/>
              <a:cxnLst/>
              <a:rect l="l" t="t" r="r" b="b"/>
              <a:pathLst>
                <a:path w="161" h="2135" extrusionOk="0">
                  <a:moveTo>
                    <a:pt x="81" y="1"/>
                  </a:moveTo>
                  <a:cubicBezTo>
                    <a:pt x="32" y="1"/>
                    <a:pt x="0" y="482"/>
                    <a:pt x="0" y="1076"/>
                  </a:cubicBezTo>
                  <a:cubicBezTo>
                    <a:pt x="0" y="1653"/>
                    <a:pt x="32" y="2135"/>
                    <a:pt x="81" y="2135"/>
                  </a:cubicBezTo>
                  <a:cubicBezTo>
                    <a:pt x="113" y="2135"/>
                    <a:pt x="161" y="1653"/>
                    <a:pt x="161" y="1076"/>
                  </a:cubicBezTo>
                  <a:cubicBezTo>
                    <a:pt x="161" y="482"/>
                    <a:pt x="113" y="1"/>
                    <a:pt x="8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16"/>
            <p:cNvSpPr/>
            <p:nvPr/>
          </p:nvSpPr>
          <p:spPr>
            <a:xfrm>
              <a:off x="2401285" y="1091328"/>
              <a:ext cx="55235" cy="46853"/>
            </a:xfrm>
            <a:custGeom>
              <a:avLst/>
              <a:gdLst/>
              <a:ahLst/>
              <a:cxnLst/>
              <a:rect l="l" t="t" r="r" b="b"/>
              <a:pathLst>
                <a:path w="1654" h="1403" extrusionOk="0">
                  <a:moveTo>
                    <a:pt x="36" y="0"/>
                  </a:moveTo>
                  <a:cubicBezTo>
                    <a:pt x="34" y="0"/>
                    <a:pt x="33" y="1"/>
                    <a:pt x="33" y="1"/>
                  </a:cubicBezTo>
                  <a:cubicBezTo>
                    <a:pt x="1" y="33"/>
                    <a:pt x="289" y="418"/>
                    <a:pt x="739" y="819"/>
                  </a:cubicBezTo>
                  <a:cubicBezTo>
                    <a:pt x="1150" y="1171"/>
                    <a:pt x="1534" y="1403"/>
                    <a:pt x="1621" y="1403"/>
                  </a:cubicBezTo>
                  <a:cubicBezTo>
                    <a:pt x="1629" y="1403"/>
                    <a:pt x="1634" y="1401"/>
                    <a:pt x="1637" y="1397"/>
                  </a:cubicBezTo>
                  <a:cubicBezTo>
                    <a:pt x="1653" y="1365"/>
                    <a:pt x="1284" y="1076"/>
                    <a:pt x="851" y="691"/>
                  </a:cubicBezTo>
                  <a:cubicBezTo>
                    <a:pt x="413" y="315"/>
                    <a:pt x="81" y="0"/>
                    <a:pt x="36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16"/>
            <p:cNvSpPr/>
            <p:nvPr/>
          </p:nvSpPr>
          <p:spPr>
            <a:xfrm>
              <a:off x="2482736" y="1015722"/>
              <a:ext cx="46085" cy="44649"/>
            </a:xfrm>
            <a:custGeom>
              <a:avLst/>
              <a:gdLst/>
              <a:ahLst/>
              <a:cxnLst/>
              <a:rect l="l" t="t" r="r" b="b"/>
              <a:pathLst>
                <a:path w="1380" h="1337" extrusionOk="0">
                  <a:moveTo>
                    <a:pt x="40" y="0"/>
                  </a:moveTo>
                  <a:cubicBezTo>
                    <a:pt x="37" y="0"/>
                    <a:pt x="34" y="1"/>
                    <a:pt x="32" y="3"/>
                  </a:cubicBezTo>
                  <a:cubicBezTo>
                    <a:pt x="0" y="35"/>
                    <a:pt x="273" y="372"/>
                    <a:pt x="626" y="725"/>
                  </a:cubicBezTo>
                  <a:cubicBezTo>
                    <a:pt x="975" y="1074"/>
                    <a:pt x="1281" y="1337"/>
                    <a:pt x="1340" y="1337"/>
                  </a:cubicBezTo>
                  <a:cubicBezTo>
                    <a:pt x="1344" y="1337"/>
                    <a:pt x="1346" y="1336"/>
                    <a:pt x="1348" y="1334"/>
                  </a:cubicBezTo>
                  <a:cubicBezTo>
                    <a:pt x="1380" y="1302"/>
                    <a:pt x="1107" y="981"/>
                    <a:pt x="754" y="612"/>
                  </a:cubicBezTo>
                  <a:cubicBezTo>
                    <a:pt x="405" y="263"/>
                    <a:pt x="99" y="0"/>
                    <a:pt x="40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16"/>
            <p:cNvSpPr/>
            <p:nvPr/>
          </p:nvSpPr>
          <p:spPr>
            <a:xfrm>
              <a:off x="2072846" y="773541"/>
              <a:ext cx="40775" cy="38805"/>
            </a:xfrm>
            <a:custGeom>
              <a:avLst/>
              <a:gdLst/>
              <a:ahLst/>
              <a:cxnLst/>
              <a:rect l="l" t="t" r="r" b="b"/>
              <a:pathLst>
                <a:path w="1221" h="1162" extrusionOk="0">
                  <a:moveTo>
                    <a:pt x="42" y="0"/>
                  </a:moveTo>
                  <a:cubicBezTo>
                    <a:pt x="38" y="0"/>
                    <a:pt x="35" y="1"/>
                    <a:pt x="33" y="3"/>
                  </a:cubicBezTo>
                  <a:cubicBezTo>
                    <a:pt x="1" y="35"/>
                    <a:pt x="226" y="324"/>
                    <a:pt x="546" y="645"/>
                  </a:cubicBezTo>
                  <a:cubicBezTo>
                    <a:pt x="847" y="945"/>
                    <a:pt x="1119" y="1161"/>
                    <a:pt x="1179" y="1161"/>
                  </a:cubicBezTo>
                  <a:cubicBezTo>
                    <a:pt x="1183" y="1161"/>
                    <a:pt x="1186" y="1160"/>
                    <a:pt x="1188" y="1158"/>
                  </a:cubicBezTo>
                  <a:cubicBezTo>
                    <a:pt x="1220" y="1126"/>
                    <a:pt x="980" y="837"/>
                    <a:pt x="659" y="517"/>
                  </a:cubicBezTo>
                  <a:cubicBezTo>
                    <a:pt x="358" y="216"/>
                    <a:pt x="100" y="0"/>
                    <a:pt x="42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16"/>
            <p:cNvSpPr/>
            <p:nvPr/>
          </p:nvSpPr>
          <p:spPr>
            <a:xfrm>
              <a:off x="2162344" y="680302"/>
              <a:ext cx="40208" cy="38271"/>
            </a:xfrm>
            <a:custGeom>
              <a:avLst/>
              <a:gdLst/>
              <a:ahLst/>
              <a:cxnLst/>
              <a:rect l="l" t="t" r="r" b="b"/>
              <a:pathLst>
                <a:path w="1204" h="1146" extrusionOk="0">
                  <a:moveTo>
                    <a:pt x="41" y="1"/>
                  </a:moveTo>
                  <a:cubicBezTo>
                    <a:pt x="37" y="1"/>
                    <a:pt x="34" y="2"/>
                    <a:pt x="32" y="4"/>
                  </a:cubicBezTo>
                  <a:cubicBezTo>
                    <a:pt x="0" y="36"/>
                    <a:pt x="241" y="325"/>
                    <a:pt x="546" y="629"/>
                  </a:cubicBezTo>
                  <a:cubicBezTo>
                    <a:pt x="846" y="930"/>
                    <a:pt x="1104" y="1146"/>
                    <a:pt x="1162" y="1146"/>
                  </a:cubicBezTo>
                  <a:cubicBezTo>
                    <a:pt x="1166" y="1146"/>
                    <a:pt x="1169" y="1145"/>
                    <a:pt x="1171" y="1143"/>
                  </a:cubicBezTo>
                  <a:cubicBezTo>
                    <a:pt x="1204" y="1111"/>
                    <a:pt x="979" y="838"/>
                    <a:pt x="658" y="517"/>
                  </a:cubicBezTo>
                  <a:cubicBezTo>
                    <a:pt x="372" y="231"/>
                    <a:pt x="99" y="1"/>
                    <a:pt x="41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1" name="Google Shape;321;p16"/>
          <p:cNvGrpSpPr/>
          <p:nvPr/>
        </p:nvGrpSpPr>
        <p:grpSpPr>
          <a:xfrm>
            <a:off x="-94857" y="1618000"/>
            <a:ext cx="906006" cy="595800"/>
            <a:chOff x="-94857" y="1618000"/>
            <a:chExt cx="906006" cy="595800"/>
          </a:xfrm>
        </p:grpSpPr>
        <p:sp>
          <p:nvSpPr>
            <p:cNvPr id="322" name="Google Shape;322;p16"/>
            <p:cNvSpPr/>
            <p:nvPr/>
          </p:nvSpPr>
          <p:spPr>
            <a:xfrm>
              <a:off x="-94857" y="1618000"/>
              <a:ext cx="906006" cy="595800"/>
            </a:xfrm>
            <a:custGeom>
              <a:avLst/>
              <a:gdLst/>
              <a:ahLst/>
              <a:cxnLst/>
              <a:rect l="l" t="t" r="r" b="b"/>
              <a:pathLst>
                <a:path w="27130" h="17841" extrusionOk="0">
                  <a:moveTo>
                    <a:pt x="0" y="1"/>
                  </a:moveTo>
                  <a:lnTo>
                    <a:pt x="0" y="17841"/>
                  </a:lnTo>
                  <a:lnTo>
                    <a:pt x="27130" y="17841"/>
                  </a:lnTo>
                  <a:lnTo>
                    <a:pt x="2713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16"/>
            <p:cNvSpPr/>
            <p:nvPr/>
          </p:nvSpPr>
          <p:spPr>
            <a:xfrm>
              <a:off x="-63266" y="1642646"/>
              <a:ext cx="842289" cy="544372"/>
            </a:xfrm>
            <a:custGeom>
              <a:avLst/>
              <a:gdLst/>
              <a:ahLst/>
              <a:cxnLst/>
              <a:rect l="l" t="t" r="r" b="b"/>
              <a:pathLst>
                <a:path w="25222" h="16301" extrusionOk="0">
                  <a:moveTo>
                    <a:pt x="1" y="1"/>
                  </a:moveTo>
                  <a:lnTo>
                    <a:pt x="1" y="16301"/>
                  </a:lnTo>
                  <a:lnTo>
                    <a:pt x="25221" y="16301"/>
                  </a:lnTo>
                  <a:lnTo>
                    <a:pt x="25221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16"/>
            <p:cNvSpPr/>
            <p:nvPr/>
          </p:nvSpPr>
          <p:spPr>
            <a:xfrm>
              <a:off x="220692" y="1840879"/>
              <a:ext cx="274908" cy="150044"/>
            </a:xfrm>
            <a:custGeom>
              <a:avLst/>
              <a:gdLst/>
              <a:ahLst/>
              <a:cxnLst/>
              <a:rect l="l" t="t" r="r" b="b"/>
              <a:pathLst>
                <a:path w="8232" h="4493" extrusionOk="0">
                  <a:moveTo>
                    <a:pt x="1" y="1"/>
                  </a:moveTo>
                  <a:lnTo>
                    <a:pt x="1" y="4493"/>
                  </a:lnTo>
                  <a:lnTo>
                    <a:pt x="8231" y="4493"/>
                  </a:lnTo>
                  <a:lnTo>
                    <a:pt x="8231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5" name="Google Shape;325;p16"/>
          <p:cNvGrpSpPr/>
          <p:nvPr/>
        </p:nvGrpSpPr>
        <p:grpSpPr>
          <a:xfrm>
            <a:off x="7881171" y="2280917"/>
            <a:ext cx="978340" cy="2392217"/>
            <a:chOff x="7881171" y="2278620"/>
            <a:chExt cx="978340" cy="2392217"/>
          </a:xfrm>
        </p:grpSpPr>
        <p:sp>
          <p:nvSpPr>
            <p:cNvPr id="326" name="Google Shape;326;p16"/>
            <p:cNvSpPr/>
            <p:nvPr/>
          </p:nvSpPr>
          <p:spPr>
            <a:xfrm>
              <a:off x="8442641" y="2530953"/>
              <a:ext cx="373456" cy="90567"/>
            </a:xfrm>
            <a:custGeom>
              <a:avLst/>
              <a:gdLst/>
              <a:ahLst/>
              <a:cxnLst/>
              <a:rect l="l" t="t" r="r" b="b"/>
              <a:pathLst>
                <a:path w="11183" h="2712" extrusionOk="0">
                  <a:moveTo>
                    <a:pt x="1" y="0"/>
                  </a:moveTo>
                  <a:lnTo>
                    <a:pt x="241" y="2712"/>
                  </a:lnTo>
                  <a:lnTo>
                    <a:pt x="11183" y="2712"/>
                  </a:lnTo>
                  <a:lnTo>
                    <a:pt x="11183" y="8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16"/>
            <p:cNvSpPr/>
            <p:nvPr/>
          </p:nvSpPr>
          <p:spPr>
            <a:xfrm>
              <a:off x="8463547" y="2479525"/>
              <a:ext cx="347208" cy="78244"/>
            </a:xfrm>
            <a:custGeom>
              <a:avLst/>
              <a:gdLst/>
              <a:ahLst/>
              <a:cxnLst/>
              <a:rect l="l" t="t" r="r" b="b"/>
              <a:pathLst>
                <a:path w="10397" h="2343" extrusionOk="0">
                  <a:moveTo>
                    <a:pt x="0" y="0"/>
                  </a:moveTo>
                  <a:lnTo>
                    <a:pt x="0" y="1589"/>
                  </a:lnTo>
                  <a:lnTo>
                    <a:pt x="10188" y="2343"/>
                  </a:lnTo>
                  <a:lnTo>
                    <a:pt x="10397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16"/>
            <p:cNvSpPr/>
            <p:nvPr/>
          </p:nvSpPr>
          <p:spPr>
            <a:xfrm>
              <a:off x="8429250" y="2431302"/>
              <a:ext cx="349879" cy="48256"/>
            </a:xfrm>
            <a:custGeom>
              <a:avLst/>
              <a:gdLst/>
              <a:ahLst/>
              <a:cxnLst/>
              <a:rect l="l" t="t" r="r" b="b"/>
              <a:pathLst>
                <a:path w="10477" h="1445" extrusionOk="0">
                  <a:moveTo>
                    <a:pt x="1" y="0"/>
                  </a:moveTo>
                  <a:lnTo>
                    <a:pt x="209" y="1444"/>
                  </a:lnTo>
                  <a:lnTo>
                    <a:pt x="10477" y="1444"/>
                  </a:lnTo>
                  <a:lnTo>
                    <a:pt x="10477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16"/>
            <p:cNvSpPr/>
            <p:nvPr/>
          </p:nvSpPr>
          <p:spPr>
            <a:xfrm>
              <a:off x="8463547" y="2479525"/>
              <a:ext cx="335419" cy="11822"/>
            </a:xfrm>
            <a:custGeom>
              <a:avLst/>
              <a:gdLst/>
              <a:ahLst/>
              <a:cxnLst/>
              <a:rect l="l" t="t" r="r" b="b"/>
              <a:pathLst>
                <a:path w="10044" h="354" extrusionOk="0">
                  <a:moveTo>
                    <a:pt x="0" y="0"/>
                  </a:moveTo>
                  <a:lnTo>
                    <a:pt x="0" y="353"/>
                  </a:lnTo>
                  <a:lnTo>
                    <a:pt x="10044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16"/>
            <p:cNvSpPr/>
            <p:nvPr/>
          </p:nvSpPr>
          <p:spPr>
            <a:xfrm>
              <a:off x="8463547" y="2532556"/>
              <a:ext cx="341297" cy="25213"/>
            </a:xfrm>
            <a:custGeom>
              <a:avLst/>
              <a:gdLst/>
              <a:ahLst/>
              <a:cxnLst/>
              <a:rect l="l" t="t" r="r" b="b"/>
              <a:pathLst>
                <a:path w="10220" h="755" extrusionOk="0">
                  <a:moveTo>
                    <a:pt x="0" y="1"/>
                  </a:moveTo>
                  <a:lnTo>
                    <a:pt x="10188" y="755"/>
                  </a:lnTo>
                  <a:lnTo>
                    <a:pt x="10220" y="3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16"/>
            <p:cNvSpPr/>
            <p:nvPr/>
          </p:nvSpPr>
          <p:spPr>
            <a:xfrm>
              <a:off x="8650525" y="2504705"/>
              <a:ext cx="148441" cy="7514"/>
            </a:xfrm>
            <a:custGeom>
              <a:avLst/>
              <a:gdLst/>
              <a:ahLst/>
              <a:cxnLst/>
              <a:rect l="l" t="t" r="r" b="b"/>
              <a:pathLst>
                <a:path w="4445" h="225" extrusionOk="0">
                  <a:moveTo>
                    <a:pt x="1765" y="0"/>
                  </a:moveTo>
                  <a:lnTo>
                    <a:pt x="1" y="225"/>
                  </a:lnTo>
                  <a:lnTo>
                    <a:pt x="4445" y="225"/>
                  </a:lnTo>
                  <a:lnTo>
                    <a:pt x="1765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16"/>
            <p:cNvSpPr/>
            <p:nvPr/>
          </p:nvSpPr>
          <p:spPr>
            <a:xfrm>
              <a:off x="8447484" y="2583984"/>
              <a:ext cx="110938" cy="8082"/>
            </a:xfrm>
            <a:custGeom>
              <a:avLst/>
              <a:gdLst/>
              <a:ahLst/>
              <a:cxnLst/>
              <a:rect l="l" t="t" r="r" b="b"/>
              <a:pathLst>
                <a:path w="3322" h="242" extrusionOk="0">
                  <a:moveTo>
                    <a:pt x="0" y="1"/>
                  </a:moveTo>
                  <a:lnTo>
                    <a:pt x="16" y="241"/>
                  </a:lnTo>
                  <a:lnTo>
                    <a:pt x="3321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16"/>
            <p:cNvSpPr/>
            <p:nvPr/>
          </p:nvSpPr>
          <p:spPr>
            <a:xfrm>
              <a:off x="8550874" y="2448434"/>
              <a:ext cx="228789" cy="7013"/>
            </a:xfrm>
            <a:custGeom>
              <a:avLst/>
              <a:gdLst/>
              <a:ahLst/>
              <a:cxnLst/>
              <a:rect l="l" t="t" r="r" b="b"/>
              <a:pathLst>
                <a:path w="6851" h="210" extrusionOk="0">
                  <a:moveTo>
                    <a:pt x="6835" y="1"/>
                  </a:moveTo>
                  <a:lnTo>
                    <a:pt x="0" y="209"/>
                  </a:lnTo>
                  <a:cubicBezTo>
                    <a:pt x="0" y="209"/>
                    <a:pt x="6851" y="161"/>
                    <a:pt x="683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16"/>
            <p:cNvSpPr/>
            <p:nvPr/>
          </p:nvSpPr>
          <p:spPr>
            <a:xfrm>
              <a:off x="7992076" y="2278620"/>
              <a:ext cx="390588" cy="52530"/>
            </a:xfrm>
            <a:custGeom>
              <a:avLst/>
              <a:gdLst/>
              <a:ahLst/>
              <a:cxnLst/>
              <a:rect l="l" t="t" r="r" b="b"/>
              <a:pathLst>
                <a:path w="11696" h="1573" extrusionOk="0">
                  <a:moveTo>
                    <a:pt x="0" y="0"/>
                  </a:moveTo>
                  <a:lnTo>
                    <a:pt x="0" y="1572"/>
                  </a:lnTo>
                  <a:lnTo>
                    <a:pt x="11696" y="1572"/>
                  </a:lnTo>
                  <a:lnTo>
                    <a:pt x="11696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16"/>
            <p:cNvSpPr/>
            <p:nvPr/>
          </p:nvSpPr>
          <p:spPr>
            <a:xfrm>
              <a:off x="8042970" y="2280758"/>
              <a:ext cx="4842" cy="49324"/>
            </a:xfrm>
            <a:custGeom>
              <a:avLst/>
              <a:gdLst/>
              <a:ahLst/>
              <a:cxnLst/>
              <a:rect l="l" t="t" r="r" b="b"/>
              <a:pathLst>
                <a:path w="145" h="1477" extrusionOk="0">
                  <a:moveTo>
                    <a:pt x="64" y="0"/>
                  </a:moveTo>
                  <a:cubicBezTo>
                    <a:pt x="32" y="0"/>
                    <a:pt x="0" y="337"/>
                    <a:pt x="0" y="738"/>
                  </a:cubicBezTo>
                  <a:cubicBezTo>
                    <a:pt x="0" y="1139"/>
                    <a:pt x="32" y="1476"/>
                    <a:pt x="64" y="1476"/>
                  </a:cubicBezTo>
                  <a:cubicBezTo>
                    <a:pt x="113" y="1476"/>
                    <a:pt x="145" y="1139"/>
                    <a:pt x="145" y="738"/>
                  </a:cubicBezTo>
                  <a:cubicBezTo>
                    <a:pt x="145" y="337"/>
                    <a:pt x="113" y="0"/>
                    <a:pt x="64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16"/>
            <p:cNvSpPr/>
            <p:nvPr/>
          </p:nvSpPr>
          <p:spPr>
            <a:xfrm>
              <a:off x="8034387" y="2279689"/>
              <a:ext cx="4842" cy="49324"/>
            </a:xfrm>
            <a:custGeom>
              <a:avLst/>
              <a:gdLst/>
              <a:ahLst/>
              <a:cxnLst/>
              <a:rect l="l" t="t" r="r" b="b"/>
              <a:pathLst>
                <a:path w="145" h="1477" extrusionOk="0">
                  <a:moveTo>
                    <a:pt x="65" y="0"/>
                  </a:moveTo>
                  <a:cubicBezTo>
                    <a:pt x="33" y="0"/>
                    <a:pt x="1" y="337"/>
                    <a:pt x="1" y="738"/>
                  </a:cubicBezTo>
                  <a:cubicBezTo>
                    <a:pt x="1" y="1139"/>
                    <a:pt x="33" y="1476"/>
                    <a:pt x="65" y="1476"/>
                  </a:cubicBezTo>
                  <a:cubicBezTo>
                    <a:pt x="113" y="1476"/>
                    <a:pt x="145" y="1139"/>
                    <a:pt x="145" y="738"/>
                  </a:cubicBezTo>
                  <a:cubicBezTo>
                    <a:pt x="145" y="337"/>
                    <a:pt x="113" y="0"/>
                    <a:pt x="65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16"/>
            <p:cNvSpPr/>
            <p:nvPr/>
          </p:nvSpPr>
          <p:spPr>
            <a:xfrm>
              <a:off x="8349970" y="2280758"/>
              <a:ext cx="4842" cy="49324"/>
            </a:xfrm>
            <a:custGeom>
              <a:avLst/>
              <a:gdLst/>
              <a:ahLst/>
              <a:cxnLst/>
              <a:rect l="l" t="t" r="r" b="b"/>
              <a:pathLst>
                <a:path w="145" h="1477" extrusionOk="0">
                  <a:moveTo>
                    <a:pt x="64" y="0"/>
                  </a:moveTo>
                  <a:cubicBezTo>
                    <a:pt x="32" y="0"/>
                    <a:pt x="0" y="337"/>
                    <a:pt x="0" y="738"/>
                  </a:cubicBezTo>
                  <a:cubicBezTo>
                    <a:pt x="0" y="1139"/>
                    <a:pt x="32" y="1476"/>
                    <a:pt x="64" y="1476"/>
                  </a:cubicBezTo>
                  <a:cubicBezTo>
                    <a:pt x="112" y="1476"/>
                    <a:pt x="145" y="1139"/>
                    <a:pt x="145" y="738"/>
                  </a:cubicBezTo>
                  <a:cubicBezTo>
                    <a:pt x="145" y="337"/>
                    <a:pt x="112" y="0"/>
                    <a:pt x="64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16"/>
            <p:cNvSpPr/>
            <p:nvPr/>
          </p:nvSpPr>
          <p:spPr>
            <a:xfrm>
              <a:off x="8341388" y="2279689"/>
              <a:ext cx="4842" cy="49324"/>
            </a:xfrm>
            <a:custGeom>
              <a:avLst/>
              <a:gdLst/>
              <a:ahLst/>
              <a:cxnLst/>
              <a:rect l="l" t="t" r="r" b="b"/>
              <a:pathLst>
                <a:path w="145" h="1477" extrusionOk="0">
                  <a:moveTo>
                    <a:pt x="81" y="0"/>
                  </a:moveTo>
                  <a:cubicBezTo>
                    <a:pt x="33" y="0"/>
                    <a:pt x="0" y="337"/>
                    <a:pt x="0" y="738"/>
                  </a:cubicBezTo>
                  <a:cubicBezTo>
                    <a:pt x="0" y="1139"/>
                    <a:pt x="33" y="1476"/>
                    <a:pt x="81" y="1476"/>
                  </a:cubicBezTo>
                  <a:cubicBezTo>
                    <a:pt x="113" y="1476"/>
                    <a:pt x="145" y="1139"/>
                    <a:pt x="145" y="738"/>
                  </a:cubicBezTo>
                  <a:cubicBezTo>
                    <a:pt x="145" y="337"/>
                    <a:pt x="113" y="0"/>
                    <a:pt x="81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16"/>
            <p:cNvSpPr/>
            <p:nvPr/>
          </p:nvSpPr>
          <p:spPr>
            <a:xfrm>
              <a:off x="8093330" y="2303800"/>
              <a:ext cx="199335" cy="4842"/>
            </a:xfrm>
            <a:custGeom>
              <a:avLst/>
              <a:gdLst/>
              <a:ahLst/>
              <a:cxnLst/>
              <a:rect l="l" t="t" r="r" b="b"/>
              <a:pathLst>
                <a:path w="5969" h="145" extrusionOk="0">
                  <a:moveTo>
                    <a:pt x="2984" y="0"/>
                  </a:moveTo>
                  <a:cubicBezTo>
                    <a:pt x="1332" y="0"/>
                    <a:pt x="0" y="32"/>
                    <a:pt x="0" y="80"/>
                  </a:cubicBezTo>
                  <a:cubicBezTo>
                    <a:pt x="0" y="112"/>
                    <a:pt x="1332" y="144"/>
                    <a:pt x="2984" y="144"/>
                  </a:cubicBezTo>
                  <a:cubicBezTo>
                    <a:pt x="4637" y="144"/>
                    <a:pt x="5968" y="112"/>
                    <a:pt x="5968" y="80"/>
                  </a:cubicBezTo>
                  <a:cubicBezTo>
                    <a:pt x="5968" y="32"/>
                    <a:pt x="4637" y="0"/>
                    <a:pt x="2984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16"/>
            <p:cNvSpPr/>
            <p:nvPr/>
          </p:nvSpPr>
          <p:spPr>
            <a:xfrm>
              <a:off x="7990440" y="2513821"/>
              <a:ext cx="390621" cy="103959"/>
            </a:xfrm>
            <a:custGeom>
              <a:avLst/>
              <a:gdLst/>
              <a:ahLst/>
              <a:cxnLst/>
              <a:rect l="l" t="t" r="r" b="b"/>
              <a:pathLst>
                <a:path w="11697" h="3113" extrusionOk="0">
                  <a:moveTo>
                    <a:pt x="1" y="0"/>
                  </a:moveTo>
                  <a:lnTo>
                    <a:pt x="1" y="3112"/>
                  </a:lnTo>
                  <a:lnTo>
                    <a:pt x="11697" y="3112"/>
                  </a:lnTo>
                  <a:lnTo>
                    <a:pt x="11697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16"/>
            <p:cNvSpPr/>
            <p:nvPr/>
          </p:nvSpPr>
          <p:spPr>
            <a:xfrm>
              <a:off x="7991542" y="2522370"/>
              <a:ext cx="394362" cy="90634"/>
            </a:xfrm>
            <a:custGeom>
              <a:avLst/>
              <a:gdLst/>
              <a:ahLst/>
              <a:cxnLst/>
              <a:rect l="l" t="t" r="r" b="b"/>
              <a:pathLst>
                <a:path w="11809" h="2714" extrusionOk="0">
                  <a:moveTo>
                    <a:pt x="6494" y="154"/>
                  </a:moveTo>
                  <a:cubicBezTo>
                    <a:pt x="6583" y="154"/>
                    <a:pt x="6674" y="183"/>
                    <a:pt x="6754" y="241"/>
                  </a:cubicBezTo>
                  <a:cubicBezTo>
                    <a:pt x="6947" y="354"/>
                    <a:pt x="7075" y="546"/>
                    <a:pt x="7123" y="771"/>
                  </a:cubicBezTo>
                  <a:cubicBezTo>
                    <a:pt x="7198" y="1203"/>
                    <a:pt x="7078" y="1636"/>
                    <a:pt x="6778" y="1940"/>
                  </a:cubicBezTo>
                  <a:lnTo>
                    <a:pt x="6778" y="1940"/>
                  </a:lnTo>
                  <a:cubicBezTo>
                    <a:pt x="6568" y="1811"/>
                    <a:pt x="6381" y="1646"/>
                    <a:pt x="6225" y="1445"/>
                  </a:cubicBezTo>
                  <a:cubicBezTo>
                    <a:pt x="6081" y="1284"/>
                    <a:pt x="6000" y="1076"/>
                    <a:pt x="5984" y="851"/>
                  </a:cubicBezTo>
                  <a:cubicBezTo>
                    <a:pt x="5968" y="643"/>
                    <a:pt x="6032" y="418"/>
                    <a:pt x="6193" y="274"/>
                  </a:cubicBezTo>
                  <a:cubicBezTo>
                    <a:pt x="6280" y="195"/>
                    <a:pt x="6386" y="154"/>
                    <a:pt x="6494" y="154"/>
                  </a:cubicBezTo>
                  <a:close/>
                  <a:moveTo>
                    <a:pt x="9312" y="127"/>
                  </a:moveTo>
                  <a:cubicBezTo>
                    <a:pt x="9326" y="127"/>
                    <a:pt x="9340" y="128"/>
                    <a:pt x="9353" y="129"/>
                  </a:cubicBezTo>
                  <a:cubicBezTo>
                    <a:pt x="9658" y="145"/>
                    <a:pt x="9931" y="482"/>
                    <a:pt x="9963" y="819"/>
                  </a:cubicBezTo>
                  <a:cubicBezTo>
                    <a:pt x="9979" y="1204"/>
                    <a:pt x="9851" y="1557"/>
                    <a:pt x="9578" y="1830"/>
                  </a:cubicBezTo>
                  <a:cubicBezTo>
                    <a:pt x="9517" y="1894"/>
                    <a:pt x="9451" y="1953"/>
                    <a:pt x="9381" y="2006"/>
                  </a:cubicBezTo>
                  <a:lnTo>
                    <a:pt x="9381" y="2006"/>
                  </a:lnTo>
                  <a:cubicBezTo>
                    <a:pt x="9201" y="1884"/>
                    <a:pt x="9053" y="1726"/>
                    <a:pt x="8936" y="1557"/>
                  </a:cubicBezTo>
                  <a:cubicBezTo>
                    <a:pt x="8776" y="1300"/>
                    <a:pt x="8712" y="1012"/>
                    <a:pt x="8744" y="723"/>
                  </a:cubicBezTo>
                  <a:cubicBezTo>
                    <a:pt x="8776" y="562"/>
                    <a:pt x="8840" y="418"/>
                    <a:pt x="8936" y="306"/>
                  </a:cubicBezTo>
                  <a:cubicBezTo>
                    <a:pt x="9039" y="203"/>
                    <a:pt x="9168" y="127"/>
                    <a:pt x="9312" y="127"/>
                  </a:cubicBezTo>
                  <a:close/>
                  <a:moveTo>
                    <a:pt x="3584" y="182"/>
                  </a:moveTo>
                  <a:cubicBezTo>
                    <a:pt x="3710" y="182"/>
                    <a:pt x="3837" y="221"/>
                    <a:pt x="3947" y="306"/>
                  </a:cubicBezTo>
                  <a:cubicBezTo>
                    <a:pt x="4203" y="530"/>
                    <a:pt x="4300" y="899"/>
                    <a:pt x="4187" y="1236"/>
                  </a:cubicBezTo>
                  <a:cubicBezTo>
                    <a:pt x="4091" y="1541"/>
                    <a:pt x="3899" y="1814"/>
                    <a:pt x="3642" y="2006"/>
                  </a:cubicBezTo>
                  <a:cubicBezTo>
                    <a:pt x="3620" y="2024"/>
                    <a:pt x="3599" y="2042"/>
                    <a:pt x="3577" y="2060"/>
                  </a:cubicBezTo>
                  <a:lnTo>
                    <a:pt x="3577" y="2060"/>
                  </a:lnTo>
                  <a:cubicBezTo>
                    <a:pt x="3434" y="1939"/>
                    <a:pt x="3310" y="1796"/>
                    <a:pt x="3209" y="1637"/>
                  </a:cubicBezTo>
                  <a:cubicBezTo>
                    <a:pt x="2984" y="1316"/>
                    <a:pt x="2936" y="899"/>
                    <a:pt x="3080" y="530"/>
                  </a:cubicBezTo>
                  <a:cubicBezTo>
                    <a:pt x="3145" y="354"/>
                    <a:pt x="3289" y="225"/>
                    <a:pt x="3465" y="193"/>
                  </a:cubicBezTo>
                  <a:cubicBezTo>
                    <a:pt x="3504" y="186"/>
                    <a:pt x="3544" y="182"/>
                    <a:pt x="3584" y="182"/>
                  </a:cubicBezTo>
                  <a:close/>
                  <a:moveTo>
                    <a:pt x="6450" y="1"/>
                  </a:moveTo>
                  <a:cubicBezTo>
                    <a:pt x="6321" y="17"/>
                    <a:pt x="6193" y="65"/>
                    <a:pt x="6097" y="161"/>
                  </a:cubicBezTo>
                  <a:cubicBezTo>
                    <a:pt x="5904" y="354"/>
                    <a:pt x="5808" y="610"/>
                    <a:pt x="5840" y="867"/>
                  </a:cubicBezTo>
                  <a:cubicBezTo>
                    <a:pt x="5856" y="1108"/>
                    <a:pt x="5952" y="1348"/>
                    <a:pt x="6113" y="1541"/>
                  </a:cubicBezTo>
                  <a:cubicBezTo>
                    <a:pt x="6269" y="1732"/>
                    <a:pt x="6458" y="1899"/>
                    <a:pt x="6670" y="2036"/>
                  </a:cubicBezTo>
                  <a:lnTo>
                    <a:pt x="6670" y="2036"/>
                  </a:lnTo>
                  <a:cubicBezTo>
                    <a:pt x="6323" y="2307"/>
                    <a:pt x="5905" y="2473"/>
                    <a:pt x="5471" y="2504"/>
                  </a:cubicBezTo>
                  <a:cubicBezTo>
                    <a:pt x="5342" y="2523"/>
                    <a:pt x="5211" y="2532"/>
                    <a:pt x="5080" y="2532"/>
                  </a:cubicBezTo>
                  <a:cubicBezTo>
                    <a:pt x="4772" y="2532"/>
                    <a:pt x="4464" y="2481"/>
                    <a:pt x="4171" y="2391"/>
                  </a:cubicBezTo>
                  <a:cubicBezTo>
                    <a:pt x="3985" y="2332"/>
                    <a:pt x="3813" y="2241"/>
                    <a:pt x="3659" y="2126"/>
                  </a:cubicBezTo>
                  <a:lnTo>
                    <a:pt x="3659" y="2126"/>
                  </a:lnTo>
                  <a:cubicBezTo>
                    <a:pt x="3675" y="2113"/>
                    <a:pt x="3691" y="2100"/>
                    <a:pt x="3706" y="2086"/>
                  </a:cubicBezTo>
                  <a:cubicBezTo>
                    <a:pt x="3979" y="1878"/>
                    <a:pt x="4187" y="1589"/>
                    <a:pt x="4300" y="1268"/>
                  </a:cubicBezTo>
                  <a:cubicBezTo>
                    <a:pt x="4428" y="883"/>
                    <a:pt x="4316" y="466"/>
                    <a:pt x="4027" y="209"/>
                  </a:cubicBezTo>
                  <a:cubicBezTo>
                    <a:pt x="3886" y="107"/>
                    <a:pt x="3724" y="55"/>
                    <a:pt x="3558" y="55"/>
                  </a:cubicBezTo>
                  <a:cubicBezTo>
                    <a:pt x="3517" y="55"/>
                    <a:pt x="3475" y="59"/>
                    <a:pt x="3433" y="65"/>
                  </a:cubicBezTo>
                  <a:cubicBezTo>
                    <a:pt x="3225" y="113"/>
                    <a:pt x="3032" y="257"/>
                    <a:pt x="2952" y="466"/>
                  </a:cubicBezTo>
                  <a:cubicBezTo>
                    <a:pt x="2808" y="883"/>
                    <a:pt x="2856" y="1348"/>
                    <a:pt x="3080" y="1717"/>
                  </a:cubicBezTo>
                  <a:cubicBezTo>
                    <a:pt x="3184" y="1883"/>
                    <a:pt x="3311" y="2028"/>
                    <a:pt x="3457" y="2151"/>
                  </a:cubicBezTo>
                  <a:lnTo>
                    <a:pt x="3457" y="2151"/>
                  </a:lnTo>
                  <a:cubicBezTo>
                    <a:pt x="3062" y="2434"/>
                    <a:pt x="2600" y="2604"/>
                    <a:pt x="2102" y="2632"/>
                  </a:cubicBezTo>
                  <a:cubicBezTo>
                    <a:pt x="2066" y="2633"/>
                    <a:pt x="2030" y="2634"/>
                    <a:pt x="1995" y="2634"/>
                  </a:cubicBezTo>
                  <a:cubicBezTo>
                    <a:pt x="1600" y="2634"/>
                    <a:pt x="1220" y="2552"/>
                    <a:pt x="866" y="2375"/>
                  </a:cubicBezTo>
                  <a:cubicBezTo>
                    <a:pt x="529" y="2215"/>
                    <a:pt x="241" y="1990"/>
                    <a:pt x="0" y="1717"/>
                  </a:cubicBezTo>
                  <a:lnTo>
                    <a:pt x="0" y="1717"/>
                  </a:lnTo>
                  <a:cubicBezTo>
                    <a:pt x="0" y="1733"/>
                    <a:pt x="16" y="1750"/>
                    <a:pt x="32" y="1766"/>
                  </a:cubicBezTo>
                  <a:cubicBezTo>
                    <a:pt x="80" y="1830"/>
                    <a:pt x="128" y="1878"/>
                    <a:pt x="177" y="1926"/>
                  </a:cubicBezTo>
                  <a:cubicBezTo>
                    <a:pt x="369" y="2135"/>
                    <a:pt x="594" y="2295"/>
                    <a:pt x="834" y="2423"/>
                  </a:cubicBezTo>
                  <a:cubicBezTo>
                    <a:pt x="1207" y="2617"/>
                    <a:pt x="1607" y="2714"/>
                    <a:pt x="2009" y="2714"/>
                  </a:cubicBezTo>
                  <a:cubicBezTo>
                    <a:pt x="2040" y="2714"/>
                    <a:pt x="2071" y="2713"/>
                    <a:pt x="2102" y="2712"/>
                  </a:cubicBezTo>
                  <a:cubicBezTo>
                    <a:pt x="2625" y="2698"/>
                    <a:pt x="3123" y="2522"/>
                    <a:pt x="3541" y="2217"/>
                  </a:cubicBezTo>
                  <a:lnTo>
                    <a:pt x="3541" y="2217"/>
                  </a:lnTo>
                  <a:cubicBezTo>
                    <a:pt x="3715" y="2347"/>
                    <a:pt x="3911" y="2449"/>
                    <a:pt x="4123" y="2520"/>
                  </a:cubicBezTo>
                  <a:cubicBezTo>
                    <a:pt x="4441" y="2622"/>
                    <a:pt x="4768" y="2676"/>
                    <a:pt x="5090" y="2676"/>
                  </a:cubicBezTo>
                  <a:cubicBezTo>
                    <a:pt x="5223" y="2676"/>
                    <a:pt x="5356" y="2667"/>
                    <a:pt x="5487" y="2648"/>
                  </a:cubicBezTo>
                  <a:cubicBezTo>
                    <a:pt x="5968" y="2616"/>
                    <a:pt x="6433" y="2423"/>
                    <a:pt x="6802" y="2119"/>
                  </a:cubicBezTo>
                  <a:cubicBezTo>
                    <a:pt x="6803" y="2118"/>
                    <a:pt x="6804" y="2117"/>
                    <a:pt x="6805" y="2117"/>
                  </a:cubicBezTo>
                  <a:lnTo>
                    <a:pt x="6805" y="2117"/>
                  </a:lnTo>
                  <a:cubicBezTo>
                    <a:pt x="6946" y="2195"/>
                    <a:pt x="7096" y="2261"/>
                    <a:pt x="7252" y="2311"/>
                  </a:cubicBezTo>
                  <a:cubicBezTo>
                    <a:pt x="7587" y="2427"/>
                    <a:pt x="7933" y="2481"/>
                    <a:pt x="8289" y="2481"/>
                  </a:cubicBezTo>
                  <a:cubicBezTo>
                    <a:pt x="8376" y="2481"/>
                    <a:pt x="8463" y="2478"/>
                    <a:pt x="8551" y="2471"/>
                  </a:cubicBezTo>
                  <a:cubicBezTo>
                    <a:pt x="8873" y="2436"/>
                    <a:pt x="9177" y="2320"/>
                    <a:pt x="9431" y="2131"/>
                  </a:cubicBezTo>
                  <a:lnTo>
                    <a:pt x="9431" y="2131"/>
                  </a:lnTo>
                  <a:cubicBezTo>
                    <a:pt x="9442" y="2138"/>
                    <a:pt x="9454" y="2144"/>
                    <a:pt x="9466" y="2151"/>
                  </a:cubicBezTo>
                  <a:cubicBezTo>
                    <a:pt x="9767" y="2295"/>
                    <a:pt x="10094" y="2367"/>
                    <a:pt x="10422" y="2367"/>
                  </a:cubicBezTo>
                  <a:cubicBezTo>
                    <a:pt x="10532" y="2367"/>
                    <a:pt x="10641" y="2359"/>
                    <a:pt x="10749" y="2343"/>
                  </a:cubicBezTo>
                  <a:cubicBezTo>
                    <a:pt x="11022" y="2295"/>
                    <a:pt x="11295" y="2215"/>
                    <a:pt x="11551" y="2102"/>
                  </a:cubicBezTo>
                  <a:cubicBezTo>
                    <a:pt x="11632" y="2070"/>
                    <a:pt x="11696" y="2038"/>
                    <a:pt x="11744" y="2022"/>
                  </a:cubicBezTo>
                  <a:cubicBezTo>
                    <a:pt x="11760" y="2006"/>
                    <a:pt x="11792" y="2006"/>
                    <a:pt x="11808" y="1990"/>
                  </a:cubicBezTo>
                  <a:cubicBezTo>
                    <a:pt x="11808" y="1988"/>
                    <a:pt x="11806" y="1987"/>
                    <a:pt x="11803" y="1987"/>
                  </a:cubicBezTo>
                  <a:cubicBezTo>
                    <a:pt x="11781" y="1987"/>
                    <a:pt x="11689" y="2031"/>
                    <a:pt x="11535" y="2086"/>
                  </a:cubicBezTo>
                  <a:cubicBezTo>
                    <a:pt x="11279" y="2183"/>
                    <a:pt x="11022" y="2247"/>
                    <a:pt x="10749" y="2279"/>
                  </a:cubicBezTo>
                  <a:cubicBezTo>
                    <a:pt x="10645" y="2295"/>
                    <a:pt x="10540" y="2303"/>
                    <a:pt x="10434" y="2303"/>
                  </a:cubicBezTo>
                  <a:cubicBezTo>
                    <a:pt x="10118" y="2303"/>
                    <a:pt x="9803" y="2231"/>
                    <a:pt x="9514" y="2086"/>
                  </a:cubicBezTo>
                  <a:cubicBezTo>
                    <a:pt x="9509" y="2084"/>
                    <a:pt x="9504" y="2081"/>
                    <a:pt x="9499" y="2078"/>
                  </a:cubicBezTo>
                  <a:lnTo>
                    <a:pt x="9499" y="2078"/>
                  </a:lnTo>
                  <a:cubicBezTo>
                    <a:pt x="9561" y="2027"/>
                    <a:pt x="9620" y="1971"/>
                    <a:pt x="9674" y="1910"/>
                  </a:cubicBezTo>
                  <a:cubicBezTo>
                    <a:pt x="9963" y="1621"/>
                    <a:pt x="10107" y="1220"/>
                    <a:pt x="10075" y="803"/>
                  </a:cubicBezTo>
                  <a:cubicBezTo>
                    <a:pt x="10059" y="610"/>
                    <a:pt x="9979" y="434"/>
                    <a:pt x="9851" y="274"/>
                  </a:cubicBezTo>
                  <a:cubicBezTo>
                    <a:pt x="9722" y="129"/>
                    <a:pt x="9546" y="33"/>
                    <a:pt x="9353" y="17"/>
                  </a:cubicBezTo>
                  <a:cubicBezTo>
                    <a:pt x="9337" y="15"/>
                    <a:pt x="9321" y="15"/>
                    <a:pt x="9305" y="15"/>
                  </a:cubicBezTo>
                  <a:cubicBezTo>
                    <a:pt x="9132" y="15"/>
                    <a:pt x="8974" y="94"/>
                    <a:pt x="8856" y="241"/>
                  </a:cubicBezTo>
                  <a:cubicBezTo>
                    <a:pt x="8744" y="370"/>
                    <a:pt x="8680" y="530"/>
                    <a:pt x="8647" y="707"/>
                  </a:cubicBezTo>
                  <a:cubicBezTo>
                    <a:pt x="8599" y="1012"/>
                    <a:pt x="8680" y="1332"/>
                    <a:pt x="8856" y="1605"/>
                  </a:cubicBezTo>
                  <a:cubicBezTo>
                    <a:pt x="8981" y="1780"/>
                    <a:pt x="9135" y="1936"/>
                    <a:pt x="9311" y="2057"/>
                  </a:cubicBezTo>
                  <a:lnTo>
                    <a:pt x="9311" y="2057"/>
                  </a:lnTo>
                  <a:cubicBezTo>
                    <a:pt x="9083" y="2211"/>
                    <a:pt x="8817" y="2305"/>
                    <a:pt x="8535" y="2327"/>
                  </a:cubicBezTo>
                  <a:cubicBezTo>
                    <a:pt x="8443" y="2338"/>
                    <a:pt x="8350" y="2343"/>
                    <a:pt x="8256" y="2343"/>
                  </a:cubicBezTo>
                  <a:cubicBezTo>
                    <a:pt x="7928" y="2343"/>
                    <a:pt x="7596" y="2279"/>
                    <a:pt x="7284" y="2167"/>
                  </a:cubicBezTo>
                  <a:cubicBezTo>
                    <a:pt x="7153" y="2126"/>
                    <a:pt x="7027" y="2075"/>
                    <a:pt x="6907" y="2013"/>
                  </a:cubicBezTo>
                  <a:lnTo>
                    <a:pt x="6907" y="2013"/>
                  </a:lnTo>
                  <a:cubicBezTo>
                    <a:pt x="7219" y="1667"/>
                    <a:pt x="7355" y="1203"/>
                    <a:pt x="7268" y="739"/>
                  </a:cubicBezTo>
                  <a:cubicBezTo>
                    <a:pt x="7220" y="482"/>
                    <a:pt x="7059" y="257"/>
                    <a:pt x="6835" y="113"/>
                  </a:cubicBezTo>
                  <a:cubicBezTo>
                    <a:pt x="6722" y="33"/>
                    <a:pt x="6594" y="1"/>
                    <a:pt x="6450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16"/>
            <p:cNvSpPr/>
            <p:nvPr/>
          </p:nvSpPr>
          <p:spPr>
            <a:xfrm>
              <a:off x="8025271" y="2332186"/>
              <a:ext cx="355790" cy="181134"/>
            </a:xfrm>
            <a:custGeom>
              <a:avLst/>
              <a:gdLst/>
              <a:ahLst/>
              <a:cxnLst/>
              <a:rect l="l" t="t" r="r" b="b"/>
              <a:pathLst>
                <a:path w="10654" h="5424" extrusionOk="0">
                  <a:moveTo>
                    <a:pt x="1" y="0"/>
                  </a:moveTo>
                  <a:lnTo>
                    <a:pt x="1" y="5423"/>
                  </a:lnTo>
                  <a:lnTo>
                    <a:pt x="10654" y="5423"/>
                  </a:lnTo>
                  <a:lnTo>
                    <a:pt x="10654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16"/>
            <p:cNvSpPr/>
            <p:nvPr/>
          </p:nvSpPr>
          <p:spPr>
            <a:xfrm>
              <a:off x="8082075" y="2338598"/>
              <a:ext cx="4842" cy="175257"/>
            </a:xfrm>
            <a:custGeom>
              <a:avLst/>
              <a:gdLst/>
              <a:ahLst/>
              <a:cxnLst/>
              <a:rect l="l" t="t" r="r" b="b"/>
              <a:pathLst>
                <a:path w="145" h="5248" extrusionOk="0">
                  <a:moveTo>
                    <a:pt x="65" y="1"/>
                  </a:moveTo>
                  <a:cubicBezTo>
                    <a:pt x="32" y="1"/>
                    <a:pt x="0" y="1172"/>
                    <a:pt x="0" y="2632"/>
                  </a:cubicBezTo>
                  <a:cubicBezTo>
                    <a:pt x="0" y="4076"/>
                    <a:pt x="32" y="5247"/>
                    <a:pt x="65" y="5247"/>
                  </a:cubicBezTo>
                  <a:cubicBezTo>
                    <a:pt x="113" y="5247"/>
                    <a:pt x="145" y="4076"/>
                    <a:pt x="145" y="2632"/>
                  </a:cubicBezTo>
                  <a:cubicBezTo>
                    <a:pt x="145" y="1172"/>
                    <a:pt x="113" y="1"/>
                    <a:pt x="6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16"/>
            <p:cNvSpPr/>
            <p:nvPr/>
          </p:nvSpPr>
          <p:spPr>
            <a:xfrm>
              <a:off x="8108858" y="2336461"/>
              <a:ext cx="4842" cy="173086"/>
            </a:xfrm>
            <a:custGeom>
              <a:avLst/>
              <a:gdLst/>
              <a:ahLst/>
              <a:cxnLst/>
              <a:rect l="l" t="t" r="r" b="b"/>
              <a:pathLst>
                <a:path w="145" h="5183" extrusionOk="0">
                  <a:moveTo>
                    <a:pt x="81" y="1"/>
                  </a:moveTo>
                  <a:cubicBezTo>
                    <a:pt x="33" y="1"/>
                    <a:pt x="1" y="1156"/>
                    <a:pt x="1" y="2584"/>
                  </a:cubicBezTo>
                  <a:cubicBezTo>
                    <a:pt x="1" y="4012"/>
                    <a:pt x="33" y="5183"/>
                    <a:pt x="81" y="5183"/>
                  </a:cubicBezTo>
                  <a:cubicBezTo>
                    <a:pt x="113" y="5183"/>
                    <a:pt x="145" y="4012"/>
                    <a:pt x="145" y="2584"/>
                  </a:cubicBezTo>
                  <a:cubicBezTo>
                    <a:pt x="145" y="1156"/>
                    <a:pt x="113" y="1"/>
                    <a:pt x="81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16"/>
            <p:cNvSpPr/>
            <p:nvPr/>
          </p:nvSpPr>
          <p:spPr>
            <a:xfrm>
              <a:off x="8338182" y="2330583"/>
              <a:ext cx="4842" cy="182170"/>
            </a:xfrm>
            <a:custGeom>
              <a:avLst/>
              <a:gdLst/>
              <a:ahLst/>
              <a:cxnLst/>
              <a:rect l="l" t="t" r="r" b="b"/>
              <a:pathLst>
                <a:path w="145" h="5455" extrusionOk="0">
                  <a:moveTo>
                    <a:pt x="80" y="0"/>
                  </a:moveTo>
                  <a:cubicBezTo>
                    <a:pt x="32" y="0"/>
                    <a:pt x="0" y="1220"/>
                    <a:pt x="0" y="2728"/>
                  </a:cubicBezTo>
                  <a:cubicBezTo>
                    <a:pt x="0" y="4236"/>
                    <a:pt x="32" y="5455"/>
                    <a:pt x="80" y="5455"/>
                  </a:cubicBezTo>
                  <a:cubicBezTo>
                    <a:pt x="112" y="5455"/>
                    <a:pt x="145" y="4236"/>
                    <a:pt x="145" y="2728"/>
                  </a:cubicBezTo>
                  <a:cubicBezTo>
                    <a:pt x="145" y="1220"/>
                    <a:pt x="112" y="0"/>
                    <a:pt x="8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16"/>
            <p:cNvSpPr/>
            <p:nvPr/>
          </p:nvSpPr>
          <p:spPr>
            <a:xfrm>
              <a:off x="8306557" y="2333255"/>
              <a:ext cx="4842" cy="177361"/>
            </a:xfrm>
            <a:custGeom>
              <a:avLst/>
              <a:gdLst/>
              <a:ahLst/>
              <a:cxnLst/>
              <a:rect l="l" t="t" r="r" b="b"/>
              <a:pathLst>
                <a:path w="145" h="5311" extrusionOk="0">
                  <a:moveTo>
                    <a:pt x="65" y="0"/>
                  </a:moveTo>
                  <a:cubicBezTo>
                    <a:pt x="33" y="0"/>
                    <a:pt x="1" y="1188"/>
                    <a:pt x="1" y="2648"/>
                  </a:cubicBezTo>
                  <a:cubicBezTo>
                    <a:pt x="1" y="4124"/>
                    <a:pt x="33" y="5311"/>
                    <a:pt x="65" y="5311"/>
                  </a:cubicBezTo>
                  <a:cubicBezTo>
                    <a:pt x="113" y="5311"/>
                    <a:pt x="145" y="4124"/>
                    <a:pt x="145" y="2648"/>
                  </a:cubicBezTo>
                  <a:cubicBezTo>
                    <a:pt x="145" y="1188"/>
                    <a:pt x="113" y="0"/>
                    <a:pt x="6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16"/>
            <p:cNvSpPr/>
            <p:nvPr/>
          </p:nvSpPr>
          <p:spPr>
            <a:xfrm>
              <a:off x="7881171" y="2615075"/>
              <a:ext cx="529378" cy="1712329"/>
            </a:xfrm>
            <a:custGeom>
              <a:avLst/>
              <a:gdLst/>
              <a:ahLst/>
              <a:cxnLst/>
              <a:rect l="l" t="t" r="r" b="b"/>
              <a:pathLst>
                <a:path w="15852" h="51275" extrusionOk="0">
                  <a:moveTo>
                    <a:pt x="0" y="0"/>
                  </a:moveTo>
                  <a:lnTo>
                    <a:pt x="0" y="51275"/>
                  </a:lnTo>
                  <a:lnTo>
                    <a:pt x="15851" y="51275"/>
                  </a:lnTo>
                  <a:lnTo>
                    <a:pt x="15851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16"/>
            <p:cNvSpPr/>
            <p:nvPr/>
          </p:nvSpPr>
          <p:spPr>
            <a:xfrm>
              <a:off x="8410515" y="2615609"/>
              <a:ext cx="448996" cy="1711794"/>
            </a:xfrm>
            <a:custGeom>
              <a:avLst/>
              <a:gdLst/>
              <a:ahLst/>
              <a:cxnLst/>
              <a:rect l="l" t="t" r="r" b="b"/>
              <a:pathLst>
                <a:path w="13445" h="51259" extrusionOk="0">
                  <a:moveTo>
                    <a:pt x="0" y="0"/>
                  </a:moveTo>
                  <a:lnTo>
                    <a:pt x="0" y="51259"/>
                  </a:lnTo>
                  <a:lnTo>
                    <a:pt x="13444" y="51259"/>
                  </a:lnTo>
                  <a:lnTo>
                    <a:pt x="13444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16"/>
            <p:cNvSpPr/>
            <p:nvPr/>
          </p:nvSpPr>
          <p:spPr>
            <a:xfrm>
              <a:off x="7922414" y="2684704"/>
              <a:ext cx="424885" cy="368647"/>
            </a:xfrm>
            <a:custGeom>
              <a:avLst/>
              <a:gdLst/>
              <a:ahLst/>
              <a:cxnLst/>
              <a:rect l="l" t="t" r="r" b="b"/>
              <a:pathLst>
                <a:path w="12723" h="11039" extrusionOk="0">
                  <a:moveTo>
                    <a:pt x="0" y="1"/>
                  </a:moveTo>
                  <a:lnTo>
                    <a:pt x="0" y="11039"/>
                  </a:lnTo>
                  <a:lnTo>
                    <a:pt x="12723" y="11039"/>
                  </a:lnTo>
                  <a:lnTo>
                    <a:pt x="12723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16"/>
            <p:cNvSpPr/>
            <p:nvPr/>
          </p:nvSpPr>
          <p:spPr>
            <a:xfrm>
              <a:off x="7922414" y="3095128"/>
              <a:ext cx="424885" cy="369182"/>
            </a:xfrm>
            <a:custGeom>
              <a:avLst/>
              <a:gdLst/>
              <a:ahLst/>
              <a:cxnLst/>
              <a:rect l="l" t="t" r="r" b="b"/>
              <a:pathLst>
                <a:path w="12723" h="11055" extrusionOk="0">
                  <a:moveTo>
                    <a:pt x="0" y="0"/>
                  </a:moveTo>
                  <a:lnTo>
                    <a:pt x="0" y="11054"/>
                  </a:lnTo>
                  <a:lnTo>
                    <a:pt x="12723" y="11054"/>
                  </a:lnTo>
                  <a:lnTo>
                    <a:pt x="12723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16"/>
            <p:cNvSpPr/>
            <p:nvPr/>
          </p:nvSpPr>
          <p:spPr>
            <a:xfrm>
              <a:off x="7922414" y="3506054"/>
              <a:ext cx="424885" cy="368647"/>
            </a:xfrm>
            <a:custGeom>
              <a:avLst/>
              <a:gdLst/>
              <a:ahLst/>
              <a:cxnLst/>
              <a:rect l="l" t="t" r="r" b="b"/>
              <a:pathLst>
                <a:path w="12723" h="11039" extrusionOk="0">
                  <a:moveTo>
                    <a:pt x="0" y="0"/>
                  </a:moveTo>
                  <a:lnTo>
                    <a:pt x="0" y="11038"/>
                  </a:lnTo>
                  <a:lnTo>
                    <a:pt x="12723" y="11038"/>
                  </a:lnTo>
                  <a:lnTo>
                    <a:pt x="12723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16"/>
            <p:cNvSpPr/>
            <p:nvPr/>
          </p:nvSpPr>
          <p:spPr>
            <a:xfrm>
              <a:off x="7922414" y="3916445"/>
              <a:ext cx="424885" cy="369182"/>
            </a:xfrm>
            <a:custGeom>
              <a:avLst/>
              <a:gdLst/>
              <a:ahLst/>
              <a:cxnLst/>
              <a:rect l="l" t="t" r="r" b="b"/>
              <a:pathLst>
                <a:path w="12723" h="11055" extrusionOk="0">
                  <a:moveTo>
                    <a:pt x="0" y="1"/>
                  </a:moveTo>
                  <a:lnTo>
                    <a:pt x="0" y="11055"/>
                  </a:lnTo>
                  <a:lnTo>
                    <a:pt x="12723" y="11055"/>
                  </a:lnTo>
                  <a:lnTo>
                    <a:pt x="12723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16"/>
            <p:cNvSpPr/>
            <p:nvPr/>
          </p:nvSpPr>
          <p:spPr>
            <a:xfrm>
              <a:off x="8100276" y="2737768"/>
              <a:ext cx="34330" cy="29722"/>
            </a:xfrm>
            <a:custGeom>
              <a:avLst/>
              <a:gdLst/>
              <a:ahLst/>
              <a:cxnLst/>
              <a:rect l="l" t="t" r="r" b="b"/>
              <a:pathLst>
                <a:path w="1028" h="890" extrusionOk="0">
                  <a:moveTo>
                    <a:pt x="594" y="0"/>
                  </a:moveTo>
                  <a:cubicBezTo>
                    <a:pt x="193" y="0"/>
                    <a:pt x="1" y="482"/>
                    <a:pt x="290" y="754"/>
                  </a:cubicBezTo>
                  <a:cubicBezTo>
                    <a:pt x="378" y="848"/>
                    <a:pt x="487" y="889"/>
                    <a:pt x="593" y="889"/>
                  </a:cubicBezTo>
                  <a:cubicBezTo>
                    <a:pt x="815" y="889"/>
                    <a:pt x="1028" y="710"/>
                    <a:pt x="1028" y="449"/>
                  </a:cubicBezTo>
                  <a:cubicBezTo>
                    <a:pt x="1028" y="209"/>
                    <a:pt x="835" y="0"/>
                    <a:pt x="594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16"/>
            <p:cNvSpPr/>
            <p:nvPr/>
          </p:nvSpPr>
          <p:spPr>
            <a:xfrm>
              <a:off x="8100276" y="3153503"/>
              <a:ext cx="34330" cy="29488"/>
            </a:xfrm>
            <a:custGeom>
              <a:avLst/>
              <a:gdLst/>
              <a:ahLst/>
              <a:cxnLst/>
              <a:rect l="l" t="t" r="r" b="b"/>
              <a:pathLst>
                <a:path w="1028" h="883" extrusionOk="0">
                  <a:moveTo>
                    <a:pt x="594" y="1"/>
                  </a:moveTo>
                  <a:cubicBezTo>
                    <a:pt x="193" y="1"/>
                    <a:pt x="1" y="466"/>
                    <a:pt x="290" y="755"/>
                  </a:cubicBezTo>
                  <a:cubicBezTo>
                    <a:pt x="377" y="843"/>
                    <a:pt x="485" y="882"/>
                    <a:pt x="591" y="882"/>
                  </a:cubicBezTo>
                  <a:cubicBezTo>
                    <a:pt x="814" y="882"/>
                    <a:pt x="1028" y="706"/>
                    <a:pt x="1028" y="434"/>
                  </a:cubicBezTo>
                  <a:cubicBezTo>
                    <a:pt x="1028" y="193"/>
                    <a:pt x="835" y="1"/>
                    <a:pt x="594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16"/>
            <p:cNvSpPr/>
            <p:nvPr/>
          </p:nvSpPr>
          <p:spPr>
            <a:xfrm>
              <a:off x="8100276" y="3568736"/>
              <a:ext cx="34330" cy="29488"/>
            </a:xfrm>
            <a:custGeom>
              <a:avLst/>
              <a:gdLst/>
              <a:ahLst/>
              <a:cxnLst/>
              <a:rect l="l" t="t" r="r" b="b"/>
              <a:pathLst>
                <a:path w="1028" h="883" extrusionOk="0">
                  <a:moveTo>
                    <a:pt x="594" y="0"/>
                  </a:moveTo>
                  <a:cubicBezTo>
                    <a:pt x="193" y="0"/>
                    <a:pt x="1" y="482"/>
                    <a:pt x="290" y="755"/>
                  </a:cubicBezTo>
                  <a:cubicBezTo>
                    <a:pt x="378" y="843"/>
                    <a:pt x="487" y="882"/>
                    <a:pt x="593" y="882"/>
                  </a:cubicBezTo>
                  <a:cubicBezTo>
                    <a:pt x="815" y="882"/>
                    <a:pt x="1028" y="710"/>
                    <a:pt x="1028" y="450"/>
                  </a:cubicBezTo>
                  <a:cubicBezTo>
                    <a:pt x="1028" y="193"/>
                    <a:pt x="835" y="0"/>
                    <a:pt x="594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16"/>
            <p:cNvSpPr/>
            <p:nvPr/>
          </p:nvSpPr>
          <p:spPr>
            <a:xfrm>
              <a:off x="8100276" y="3984504"/>
              <a:ext cx="34330" cy="29287"/>
            </a:xfrm>
            <a:custGeom>
              <a:avLst/>
              <a:gdLst/>
              <a:ahLst/>
              <a:cxnLst/>
              <a:rect l="l" t="t" r="r" b="b"/>
              <a:pathLst>
                <a:path w="1028" h="877" extrusionOk="0">
                  <a:moveTo>
                    <a:pt x="594" y="0"/>
                  </a:moveTo>
                  <a:cubicBezTo>
                    <a:pt x="193" y="0"/>
                    <a:pt x="1" y="465"/>
                    <a:pt x="290" y="738"/>
                  </a:cubicBezTo>
                  <a:cubicBezTo>
                    <a:pt x="380" y="834"/>
                    <a:pt x="491" y="877"/>
                    <a:pt x="600" y="877"/>
                  </a:cubicBezTo>
                  <a:cubicBezTo>
                    <a:pt x="819" y="877"/>
                    <a:pt x="1028" y="702"/>
                    <a:pt x="1028" y="433"/>
                  </a:cubicBezTo>
                  <a:cubicBezTo>
                    <a:pt x="1028" y="193"/>
                    <a:pt x="835" y="0"/>
                    <a:pt x="594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16"/>
            <p:cNvSpPr/>
            <p:nvPr/>
          </p:nvSpPr>
          <p:spPr>
            <a:xfrm>
              <a:off x="7881171" y="4327370"/>
              <a:ext cx="61113" cy="343468"/>
            </a:xfrm>
            <a:custGeom>
              <a:avLst/>
              <a:gdLst/>
              <a:ahLst/>
              <a:cxnLst/>
              <a:rect l="l" t="t" r="r" b="b"/>
              <a:pathLst>
                <a:path w="1830" h="10285" extrusionOk="0">
                  <a:moveTo>
                    <a:pt x="0" y="1"/>
                  </a:moveTo>
                  <a:lnTo>
                    <a:pt x="0" y="10285"/>
                  </a:lnTo>
                  <a:lnTo>
                    <a:pt x="1829" y="10285"/>
                  </a:lnTo>
                  <a:lnTo>
                    <a:pt x="1829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16"/>
            <p:cNvSpPr/>
            <p:nvPr/>
          </p:nvSpPr>
          <p:spPr>
            <a:xfrm>
              <a:off x="8347265" y="4327370"/>
              <a:ext cx="61113" cy="343468"/>
            </a:xfrm>
            <a:custGeom>
              <a:avLst/>
              <a:gdLst/>
              <a:ahLst/>
              <a:cxnLst/>
              <a:rect l="l" t="t" r="r" b="b"/>
              <a:pathLst>
                <a:path w="1830" h="10285" extrusionOk="0">
                  <a:moveTo>
                    <a:pt x="1" y="1"/>
                  </a:moveTo>
                  <a:lnTo>
                    <a:pt x="1" y="10285"/>
                  </a:lnTo>
                  <a:lnTo>
                    <a:pt x="1830" y="10285"/>
                  </a:lnTo>
                  <a:lnTo>
                    <a:pt x="183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16"/>
            <p:cNvSpPr/>
            <p:nvPr/>
          </p:nvSpPr>
          <p:spPr>
            <a:xfrm>
              <a:off x="8791953" y="4327370"/>
              <a:ext cx="61113" cy="343468"/>
            </a:xfrm>
            <a:custGeom>
              <a:avLst/>
              <a:gdLst/>
              <a:ahLst/>
              <a:cxnLst/>
              <a:rect l="l" t="t" r="r" b="b"/>
              <a:pathLst>
                <a:path w="1830" h="10285" extrusionOk="0">
                  <a:moveTo>
                    <a:pt x="1" y="1"/>
                  </a:moveTo>
                  <a:lnTo>
                    <a:pt x="1" y="10285"/>
                  </a:lnTo>
                  <a:lnTo>
                    <a:pt x="1830" y="10285"/>
                  </a:lnTo>
                  <a:lnTo>
                    <a:pt x="183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CUSTOM_1"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17"/>
          <p:cNvSpPr/>
          <p:nvPr/>
        </p:nvSpPr>
        <p:spPr>
          <a:xfrm>
            <a:off x="-731" y="4672701"/>
            <a:ext cx="9143833" cy="475558"/>
          </a:xfrm>
          <a:custGeom>
            <a:avLst/>
            <a:gdLst/>
            <a:ahLst/>
            <a:cxnLst/>
            <a:rect l="l" t="t" r="r" b="b"/>
            <a:pathLst>
              <a:path w="285299" h="14838" extrusionOk="0">
                <a:moveTo>
                  <a:pt x="0" y="1"/>
                </a:moveTo>
                <a:lnTo>
                  <a:pt x="0" y="14838"/>
                </a:lnTo>
                <a:lnTo>
                  <a:pt x="285299" y="14838"/>
                </a:lnTo>
                <a:lnTo>
                  <a:pt x="285299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p17"/>
          <p:cNvSpPr txBox="1">
            <a:spLocks noGrp="1"/>
          </p:cNvSpPr>
          <p:nvPr>
            <p:ph type="title"/>
          </p:nvPr>
        </p:nvSpPr>
        <p:spPr>
          <a:xfrm>
            <a:off x="2030400" y="4089600"/>
            <a:ext cx="3412800" cy="51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2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63" name="Google Shape;363;p17"/>
          <p:cNvSpPr txBox="1">
            <a:spLocks noGrp="1"/>
          </p:cNvSpPr>
          <p:nvPr>
            <p:ph type="subTitle" idx="1"/>
          </p:nvPr>
        </p:nvSpPr>
        <p:spPr>
          <a:xfrm>
            <a:off x="2030400" y="2937600"/>
            <a:ext cx="3412800" cy="115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grpSp>
        <p:nvGrpSpPr>
          <p:cNvPr id="364" name="Google Shape;364;p17"/>
          <p:cNvGrpSpPr/>
          <p:nvPr/>
        </p:nvGrpSpPr>
        <p:grpSpPr>
          <a:xfrm>
            <a:off x="1945085" y="396919"/>
            <a:ext cx="1483402" cy="2385706"/>
            <a:chOff x="1945085" y="396919"/>
            <a:chExt cx="1483402" cy="2385706"/>
          </a:xfrm>
        </p:grpSpPr>
        <p:sp>
          <p:nvSpPr>
            <p:cNvPr id="365" name="Google Shape;365;p17"/>
            <p:cNvSpPr/>
            <p:nvPr/>
          </p:nvSpPr>
          <p:spPr>
            <a:xfrm>
              <a:off x="2062901" y="481499"/>
              <a:ext cx="1272930" cy="2227219"/>
            </a:xfrm>
            <a:custGeom>
              <a:avLst/>
              <a:gdLst/>
              <a:ahLst/>
              <a:cxnLst/>
              <a:rect l="l" t="t" r="r" b="b"/>
              <a:pathLst>
                <a:path w="39717" h="69492" extrusionOk="0">
                  <a:moveTo>
                    <a:pt x="0" y="1"/>
                  </a:moveTo>
                  <a:lnTo>
                    <a:pt x="0" y="69492"/>
                  </a:lnTo>
                  <a:lnTo>
                    <a:pt x="39717" y="69492"/>
                  </a:lnTo>
                  <a:lnTo>
                    <a:pt x="39717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17"/>
            <p:cNvSpPr/>
            <p:nvPr/>
          </p:nvSpPr>
          <p:spPr>
            <a:xfrm>
              <a:off x="2044151" y="456339"/>
              <a:ext cx="632475" cy="2273787"/>
            </a:xfrm>
            <a:custGeom>
              <a:avLst/>
              <a:gdLst/>
              <a:ahLst/>
              <a:cxnLst/>
              <a:rect l="l" t="t" r="r" b="b"/>
              <a:pathLst>
                <a:path w="19734" h="70945" extrusionOk="0">
                  <a:moveTo>
                    <a:pt x="1" y="1"/>
                  </a:moveTo>
                  <a:lnTo>
                    <a:pt x="1" y="70945"/>
                  </a:lnTo>
                  <a:lnTo>
                    <a:pt x="12966" y="70945"/>
                  </a:lnTo>
                  <a:cubicBezTo>
                    <a:pt x="12966" y="70945"/>
                    <a:pt x="8606" y="39683"/>
                    <a:pt x="6333" y="36241"/>
                  </a:cubicBezTo>
                  <a:cubicBezTo>
                    <a:pt x="6333" y="36241"/>
                    <a:pt x="19349" y="26484"/>
                    <a:pt x="19733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17"/>
            <p:cNvSpPr/>
            <p:nvPr/>
          </p:nvSpPr>
          <p:spPr>
            <a:xfrm>
              <a:off x="2722105" y="452045"/>
              <a:ext cx="632475" cy="2273819"/>
            </a:xfrm>
            <a:custGeom>
              <a:avLst/>
              <a:gdLst/>
              <a:ahLst/>
              <a:cxnLst/>
              <a:rect l="l" t="t" r="r" b="b"/>
              <a:pathLst>
                <a:path w="19734" h="70946" extrusionOk="0">
                  <a:moveTo>
                    <a:pt x="1" y="1"/>
                  </a:moveTo>
                  <a:cubicBezTo>
                    <a:pt x="402" y="26467"/>
                    <a:pt x="13401" y="36242"/>
                    <a:pt x="13401" y="36242"/>
                  </a:cubicBezTo>
                  <a:cubicBezTo>
                    <a:pt x="11129" y="39684"/>
                    <a:pt x="6768" y="70945"/>
                    <a:pt x="6768" y="70945"/>
                  </a:cubicBezTo>
                  <a:lnTo>
                    <a:pt x="19733" y="70945"/>
                  </a:lnTo>
                  <a:lnTo>
                    <a:pt x="19733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17"/>
            <p:cNvSpPr/>
            <p:nvPr/>
          </p:nvSpPr>
          <p:spPr>
            <a:xfrm>
              <a:off x="1945085" y="396919"/>
              <a:ext cx="1483402" cy="2385706"/>
            </a:xfrm>
            <a:custGeom>
              <a:avLst/>
              <a:gdLst/>
              <a:ahLst/>
              <a:cxnLst/>
              <a:rect l="l" t="t" r="r" b="b"/>
              <a:pathLst>
                <a:path w="46284" h="74437" extrusionOk="0">
                  <a:moveTo>
                    <a:pt x="11663" y="2640"/>
                  </a:moveTo>
                  <a:lnTo>
                    <a:pt x="11663" y="18747"/>
                  </a:lnTo>
                  <a:lnTo>
                    <a:pt x="3676" y="18747"/>
                  </a:lnTo>
                  <a:lnTo>
                    <a:pt x="3676" y="2640"/>
                  </a:lnTo>
                  <a:close/>
                  <a:moveTo>
                    <a:pt x="22540" y="2640"/>
                  </a:moveTo>
                  <a:lnTo>
                    <a:pt x="22540" y="18747"/>
                  </a:lnTo>
                  <a:lnTo>
                    <a:pt x="12014" y="18747"/>
                  </a:lnTo>
                  <a:lnTo>
                    <a:pt x="12014" y="2640"/>
                  </a:lnTo>
                  <a:close/>
                  <a:moveTo>
                    <a:pt x="33802" y="2640"/>
                  </a:moveTo>
                  <a:lnTo>
                    <a:pt x="33802" y="18747"/>
                  </a:lnTo>
                  <a:lnTo>
                    <a:pt x="23810" y="18747"/>
                  </a:lnTo>
                  <a:lnTo>
                    <a:pt x="23810" y="2640"/>
                  </a:lnTo>
                  <a:close/>
                  <a:moveTo>
                    <a:pt x="42607" y="2640"/>
                  </a:moveTo>
                  <a:lnTo>
                    <a:pt x="42607" y="18747"/>
                  </a:lnTo>
                  <a:lnTo>
                    <a:pt x="34153" y="18747"/>
                  </a:lnTo>
                  <a:lnTo>
                    <a:pt x="34153" y="2640"/>
                  </a:lnTo>
                  <a:close/>
                  <a:moveTo>
                    <a:pt x="11663" y="19064"/>
                  </a:moveTo>
                  <a:lnTo>
                    <a:pt x="11663" y="37394"/>
                  </a:lnTo>
                  <a:lnTo>
                    <a:pt x="3676" y="37394"/>
                  </a:lnTo>
                  <a:lnTo>
                    <a:pt x="3676" y="19064"/>
                  </a:lnTo>
                  <a:close/>
                  <a:moveTo>
                    <a:pt x="22540" y="19064"/>
                  </a:moveTo>
                  <a:lnTo>
                    <a:pt x="22540" y="37394"/>
                  </a:lnTo>
                  <a:lnTo>
                    <a:pt x="12014" y="37394"/>
                  </a:lnTo>
                  <a:lnTo>
                    <a:pt x="12014" y="19064"/>
                  </a:lnTo>
                  <a:close/>
                  <a:moveTo>
                    <a:pt x="33802" y="19064"/>
                  </a:moveTo>
                  <a:lnTo>
                    <a:pt x="33802" y="37394"/>
                  </a:lnTo>
                  <a:lnTo>
                    <a:pt x="23810" y="37394"/>
                  </a:lnTo>
                  <a:lnTo>
                    <a:pt x="23810" y="19064"/>
                  </a:lnTo>
                  <a:close/>
                  <a:moveTo>
                    <a:pt x="42607" y="19064"/>
                  </a:moveTo>
                  <a:lnTo>
                    <a:pt x="42607" y="37394"/>
                  </a:lnTo>
                  <a:lnTo>
                    <a:pt x="34153" y="37394"/>
                  </a:lnTo>
                  <a:lnTo>
                    <a:pt x="34153" y="19064"/>
                  </a:lnTo>
                  <a:close/>
                  <a:moveTo>
                    <a:pt x="11663" y="38663"/>
                  </a:moveTo>
                  <a:lnTo>
                    <a:pt x="11663" y="56374"/>
                  </a:lnTo>
                  <a:lnTo>
                    <a:pt x="3676" y="56374"/>
                  </a:lnTo>
                  <a:lnTo>
                    <a:pt x="3676" y="38663"/>
                  </a:lnTo>
                  <a:close/>
                  <a:moveTo>
                    <a:pt x="22540" y="38663"/>
                  </a:moveTo>
                  <a:lnTo>
                    <a:pt x="22540" y="56374"/>
                  </a:lnTo>
                  <a:lnTo>
                    <a:pt x="12014" y="56374"/>
                  </a:lnTo>
                  <a:lnTo>
                    <a:pt x="12014" y="38663"/>
                  </a:lnTo>
                  <a:close/>
                  <a:moveTo>
                    <a:pt x="33802" y="38663"/>
                  </a:moveTo>
                  <a:lnTo>
                    <a:pt x="33802" y="56374"/>
                  </a:lnTo>
                  <a:lnTo>
                    <a:pt x="23810" y="56374"/>
                  </a:lnTo>
                  <a:lnTo>
                    <a:pt x="23810" y="38663"/>
                  </a:lnTo>
                  <a:close/>
                  <a:moveTo>
                    <a:pt x="42607" y="38663"/>
                  </a:moveTo>
                  <a:lnTo>
                    <a:pt x="42607" y="56374"/>
                  </a:lnTo>
                  <a:lnTo>
                    <a:pt x="34153" y="56374"/>
                  </a:lnTo>
                  <a:lnTo>
                    <a:pt x="34153" y="38663"/>
                  </a:lnTo>
                  <a:close/>
                  <a:moveTo>
                    <a:pt x="11663" y="56692"/>
                  </a:moveTo>
                  <a:lnTo>
                    <a:pt x="11663" y="72147"/>
                  </a:lnTo>
                  <a:lnTo>
                    <a:pt x="3676" y="72147"/>
                  </a:lnTo>
                  <a:lnTo>
                    <a:pt x="3676" y="56692"/>
                  </a:lnTo>
                  <a:close/>
                  <a:moveTo>
                    <a:pt x="22540" y="56692"/>
                  </a:moveTo>
                  <a:lnTo>
                    <a:pt x="22540" y="72147"/>
                  </a:lnTo>
                  <a:lnTo>
                    <a:pt x="12014" y="72147"/>
                  </a:lnTo>
                  <a:lnTo>
                    <a:pt x="12014" y="56692"/>
                  </a:lnTo>
                  <a:close/>
                  <a:moveTo>
                    <a:pt x="33802" y="56692"/>
                  </a:moveTo>
                  <a:lnTo>
                    <a:pt x="33802" y="72147"/>
                  </a:lnTo>
                  <a:lnTo>
                    <a:pt x="23810" y="72147"/>
                  </a:lnTo>
                  <a:lnTo>
                    <a:pt x="23810" y="56692"/>
                  </a:lnTo>
                  <a:close/>
                  <a:moveTo>
                    <a:pt x="42607" y="56692"/>
                  </a:moveTo>
                  <a:lnTo>
                    <a:pt x="42607" y="72147"/>
                  </a:lnTo>
                  <a:lnTo>
                    <a:pt x="34153" y="72147"/>
                  </a:lnTo>
                  <a:lnTo>
                    <a:pt x="34153" y="56692"/>
                  </a:lnTo>
                  <a:close/>
                  <a:moveTo>
                    <a:pt x="1" y="0"/>
                  </a:moveTo>
                  <a:lnTo>
                    <a:pt x="1" y="74436"/>
                  </a:lnTo>
                  <a:lnTo>
                    <a:pt x="46283" y="74436"/>
                  </a:lnTo>
                  <a:lnTo>
                    <a:pt x="46283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9" name="Google Shape;369;p17"/>
          <p:cNvGrpSpPr/>
          <p:nvPr/>
        </p:nvGrpSpPr>
        <p:grpSpPr>
          <a:xfrm>
            <a:off x="4595844" y="396919"/>
            <a:ext cx="1483402" cy="2385706"/>
            <a:chOff x="4595844" y="396919"/>
            <a:chExt cx="1483402" cy="2385706"/>
          </a:xfrm>
        </p:grpSpPr>
        <p:sp>
          <p:nvSpPr>
            <p:cNvPr id="370" name="Google Shape;370;p17"/>
            <p:cNvSpPr/>
            <p:nvPr/>
          </p:nvSpPr>
          <p:spPr>
            <a:xfrm>
              <a:off x="4713660" y="481499"/>
              <a:ext cx="1272962" cy="2227219"/>
            </a:xfrm>
            <a:custGeom>
              <a:avLst/>
              <a:gdLst/>
              <a:ahLst/>
              <a:cxnLst/>
              <a:rect l="l" t="t" r="r" b="b"/>
              <a:pathLst>
                <a:path w="39718" h="69492" extrusionOk="0">
                  <a:moveTo>
                    <a:pt x="1" y="1"/>
                  </a:moveTo>
                  <a:lnTo>
                    <a:pt x="1" y="69492"/>
                  </a:lnTo>
                  <a:lnTo>
                    <a:pt x="39717" y="69492"/>
                  </a:lnTo>
                  <a:lnTo>
                    <a:pt x="39717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17"/>
            <p:cNvSpPr/>
            <p:nvPr/>
          </p:nvSpPr>
          <p:spPr>
            <a:xfrm>
              <a:off x="4694943" y="456339"/>
              <a:ext cx="632443" cy="2273787"/>
            </a:xfrm>
            <a:custGeom>
              <a:avLst/>
              <a:gdLst/>
              <a:ahLst/>
              <a:cxnLst/>
              <a:rect l="l" t="t" r="r" b="b"/>
              <a:pathLst>
                <a:path w="19733" h="70945" extrusionOk="0">
                  <a:moveTo>
                    <a:pt x="0" y="1"/>
                  </a:moveTo>
                  <a:lnTo>
                    <a:pt x="0" y="70945"/>
                  </a:lnTo>
                  <a:lnTo>
                    <a:pt x="12966" y="70945"/>
                  </a:lnTo>
                  <a:cubicBezTo>
                    <a:pt x="12966" y="70945"/>
                    <a:pt x="8605" y="39683"/>
                    <a:pt x="6333" y="36241"/>
                  </a:cubicBezTo>
                  <a:cubicBezTo>
                    <a:pt x="6333" y="36241"/>
                    <a:pt x="19349" y="26484"/>
                    <a:pt x="19733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17"/>
            <p:cNvSpPr/>
            <p:nvPr/>
          </p:nvSpPr>
          <p:spPr>
            <a:xfrm>
              <a:off x="5372896" y="452045"/>
              <a:ext cx="632443" cy="2273819"/>
            </a:xfrm>
            <a:custGeom>
              <a:avLst/>
              <a:gdLst/>
              <a:ahLst/>
              <a:cxnLst/>
              <a:rect l="l" t="t" r="r" b="b"/>
              <a:pathLst>
                <a:path w="19733" h="70946" extrusionOk="0">
                  <a:moveTo>
                    <a:pt x="0" y="1"/>
                  </a:moveTo>
                  <a:cubicBezTo>
                    <a:pt x="401" y="26467"/>
                    <a:pt x="13400" y="36242"/>
                    <a:pt x="13400" y="36242"/>
                  </a:cubicBezTo>
                  <a:cubicBezTo>
                    <a:pt x="11128" y="39684"/>
                    <a:pt x="6767" y="70945"/>
                    <a:pt x="6767" y="70945"/>
                  </a:cubicBezTo>
                  <a:lnTo>
                    <a:pt x="19733" y="70945"/>
                  </a:lnTo>
                  <a:lnTo>
                    <a:pt x="19733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17"/>
            <p:cNvSpPr/>
            <p:nvPr/>
          </p:nvSpPr>
          <p:spPr>
            <a:xfrm>
              <a:off x="4595844" y="396919"/>
              <a:ext cx="1483402" cy="2385706"/>
            </a:xfrm>
            <a:custGeom>
              <a:avLst/>
              <a:gdLst/>
              <a:ahLst/>
              <a:cxnLst/>
              <a:rect l="l" t="t" r="r" b="b"/>
              <a:pathLst>
                <a:path w="46284" h="74437" extrusionOk="0">
                  <a:moveTo>
                    <a:pt x="11664" y="2640"/>
                  </a:moveTo>
                  <a:lnTo>
                    <a:pt x="11664" y="18747"/>
                  </a:lnTo>
                  <a:lnTo>
                    <a:pt x="3677" y="18747"/>
                  </a:lnTo>
                  <a:lnTo>
                    <a:pt x="3677" y="2640"/>
                  </a:lnTo>
                  <a:close/>
                  <a:moveTo>
                    <a:pt x="22541" y="2640"/>
                  </a:moveTo>
                  <a:lnTo>
                    <a:pt x="22541" y="18747"/>
                  </a:lnTo>
                  <a:lnTo>
                    <a:pt x="12014" y="18747"/>
                  </a:lnTo>
                  <a:lnTo>
                    <a:pt x="12014" y="2640"/>
                  </a:lnTo>
                  <a:close/>
                  <a:moveTo>
                    <a:pt x="33802" y="2640"/>
                  </a:moveTo>
                  <a:lnTo>
                    <a:pt x="33802" y="18747"/>
                  </a:lnTo>
                  <a:lnTo>
                    <a:pt x="23811" y="18747"/>
                  </a:lnTo>
                  <a:lnTo>
                    <a:pt x="23811" y="2640"/>
                  </a:lnTo>
                  <a:close/>
                  <a:moveTo>
                    <a:pt x="42608" y="2640"/>
                  </a:moveTo>
                  <a:lnTo>
                    <a:pt x="42608" y="18747"/>
                  </a:lnTo>
                  <a:lnTo>
                    <a:pt x="34153" y="18747"/>
                  </a:lnTo>
                  <a:lnTo>
                    <a:pt x="34153" y="2640"/>
                  </a:lnTo>
                  <a:close/>
                  <a:moveTo>
                    <a:pt x="11664" y="19064"/>
                  </a:moveTo>
                  <a:lnTo>
                    <a:pt x="11664" y="37394"/>
                  </a:lnTo>
                  <a:lnTo>
                    <a:pt x="3677" y="37394"/>
                  </a:lnTo>
                  <a:lnTo>
                    <a:pt x="3677" y="19064"/>
                  </a:lnTo>
                  <a:close/>
                  <a:moveTo>
                    <a:pt x="22541" y="19064"/>
                  </a:moveTo>
                  <a:lnTo>
                    <a:pt x="22541" y="37394"/>
                  </a:lnTo>
                  <a:lnTo>
                    <a:pt x="12014" y="37394"/>
                  </a:lnTo>
                  <a:lnTo>
                    <a:pt x="12014" y="19064"/>
                  </a:lnTo>
                  <a:close/>
                  <a:moveTo>
                    <a:pt x="33802" y="19064"/>
                  </a:moveTo>
                  <a:lnTo>
                    <a:pt x="33802" y="37394"/>
                  </a:lnTo>
                  <a:lnTo>
                    <a:pt x="23811" y="37394"/>
                  </a:lnTo>
                  <a:lnTo>
                    <a:pt x="23811" y="19064"/>
                  </a:lnTo>
                  <a:close/>
                  <a:moveTo>
                    <a:pt x="42608" y="19064"/>
                  </a:moveTo>
                  <a:lnTo>
                    <a:pt x="42608" y="37394"/>
                  </a:lnTo>
                  <a:lnTo>
                    <a:pt x="34153" y="37394"/>
                  </a:lnTo>
                  <a:lnTo>
                    <a:pt x="34153" y="19064"/>
                  </a:lnTo>
                  <a:close/>
                  <a:moveTo>
                    <a:pt x="11664" y="38663"/>
                  </a:moveTo>
                  <a:lnTo>
                    <a:pt x="11664" y="56374"/>
                  </a:lnTo>
                  <a:lnTo>
                    <a:pt x="3677" y="56374"/>
                  </a:lnTo>
                  <a:lnTo>
                    <a:pt x="3677" y="38663"/>
                  </a:lnTo>
                  <a:close/>
                  <a:moveTo>
                    <a:pt x="22541" y="38663"/>
                  </a:moveTo>
                  <a:lnTo>
                    <a:pt x="22541" y="56374"/>
                  </a:lnTo>
                  <a:lnTo>
                    <a:pt x="12014" y="56374"/>
                  </a:lnTo>
                  <a:lnTo>
                    <a:pt x="12014" y="38663"/>
                  </a:lnTo>
                  <a:close/>
                  <a:moveTo>
                    <a:pt x="33802" y="38663"/>
                  </a:moveTo>
                  <a:lnTo>
                    <a:pt x="33802" y="56374"/>
                  </a:lnTo>
                  <a:lnTo>
                    <a:pt x="23811" y="56374"/>
                  </a:lnTo>
                  <a:lnTo>
                    <a:pt x="23811" y="38663"/>
                  </a:lnTo>
                  <a:close/>
                  <a:moveTo>
                    <a:pt x="42608" y="38663"/>
                  </a:moveTo>
                  <a:lnTo>
                    <a:pt x="42608" y="56374"/>
                  </a:lnTo>
                  <a:lnTo>
                    <a:pt x="34153" y="56374"/>
                  </a:lnTo>
                  <a:lnTo>
                    <a:pt x="34153" y="38663"/>
                  </a:lnTo>
                  <a:close/>
                  <a:moveTo>
                    <a:pt x="11664" y="56692"/>
                  </a:moveTo>
                  <a:lnTo>
                    <a:pt x="11664" y="72147"/>
                  </a:lnTo>
                  <a:lnTo>
                    <a:pt x="3677" y="72147"/>
                  </a:lnTo>
                  <a:lnTo>
                    <a:pt x="3677" y="56692"/>
                  </a:lnTo>
                  <a:close/>
                  <a:moveTo>
                    <a:pt x="22541" y="56692"/>
                  </a:moveTo>
                  <a:lnTo>
                    <a:pt x="22541" y="72147"/>
                  </a:lnTo>
                  <a:lnTo>
                    <a:pt x="12014" y="72147"/>
                  </a:lnTo>
                  <a:lnTo>
                    <a:pt x="12014" y="56692"/>
                  </a:lnTo>
                  <a:close/>
                  <a:moveTo>
                    <a:pt x="33802" y="56692"/>
                  </a:moveTo>
                  <a:lnTo>
                    <a:pt x="33802" y="72147"/>
                  </a:lnTo>
                  <a:lnTo>
                    <a:pt x="23811" y="72147"/>
                  </a:lnTo>
                  <a:lnTo>
                    <a:pt x="23811" y="56692"/>
                  </a:lnTo>
                  <a:close/>
                  <a:moveTo>
                    <a:pt x="42608" y="56692"/>
                  </a:moveTo>
                  <a:lnTo>
                    <a:pt x="42608" y="72147"/>
                  </a:lnTo>
                  <a:lnTo>
                    <a:pt x="34153" y="72147"/>
                  </a:lnTo>
                  <a:lnTo>
                    <a:pt x="34153" y="56692"/>
                  </a:lnTo>
                  <a:close/>
                  <a:moveTo>
                    <a:pt x="1" y="0"/>
                  </a:moveTo>
                  <a:lnTo>
                    <a:pt x="1" y="74436"/>
                  </a:lnTo>
                  <a:lnTo>
                    <a:pt x="46284" y="74436"/>
                  </a:lnTo>
                  <a:lnTo>
                    <a:pt x="46284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4" name="Google Shape;374;p17"/>
          <p:cNvGrpSpPr/>
          <p:nvPr/>
        </p:nvGrpSpPr>
        <p:grpSpPr>
          <a:xfrm>
            <a:off x="146197" y="2917586"/>
            <a:ext cx="1147614" cy="1754866"/>
            <a:chOff x="146197" y="2914863"/>
            <a:chExt cx="1147614" cy="1754866"/>
          </a:xfrm>
        </p:grpSpPr>
        <p:sp>
          <p:nvSpPr>
            <p:cNvPr id="375" name="Google Shape;375;p17"/>
            <p:cNvSpPr/>
            <p:nvPr/>
          </p:nvSpPr>
          <p:spPr>
            <a:xfrm>
              <a:off x="1194713" y="4349485"/>
              <a:ext cx="99099" cy="320244"/>
            </a:xfrm>
            <a:custGeom>
              <a:avLst/>
              <a:gdLst/>
              <a:ahLst/>
              <a:cxnLst/>
              <a:rect l="l" t="t" r="r" b="b"/>
              <a:pathLst>
                <a:path w="3092" h="9992" extrusionOk="0">
                  <a:moveTo>
                    <a:pt x="1" y="0"/>
                  </a:moveTo>
                  <a:lnTo>
                    <a:pt x="1772" y="9992"/>
                  </a:lnTo>
                  <a:lnTo>
                    <a:pt x="3092" y="9992"/>
                  </a:lnTo>
                  <a:lnTo>
                    <a:pt x="3092" y="1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17"/>
            <p:cNvSpPr/>
            <p:nvPr/>
          </p:nvSpPr>
          <p:spPr>
            <a:xfrm>
              <a:off x="808607" y="4349485"/>
              <a:ext cx="99099" cy="320244"/>
            </a:xfrm>
            <a:custGeom>
              <a:avLst/>
              <a:gdLst/>
              <a:ahLst/>
              <a:cxnLst/>
              <a:rect l="l" t="t" r="r" b="b"/>
              <a:pathLst>
                <a:path w="3092" h="9992" extrusionOk="0">
                  <a:moveTo>
                    <a:pt x="1" y="0"/>
                  </a:moveTo>
                  <a:lnTo>
                    <a:pt x="1772" y="9992"/>
                  </a:lnTo>
                  <a:lnTo>
                    <a:pt x="3092" y="9992"/>
                  </a:lnTo>
                  <a:lnTo>
                    <a:pt x="3092" y="1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17"/>
            <p:cNvSpPr/>
            <p:nvPr/>
          </p:nvSpPr>
          <p:spPr>
            <a:xfrm>
              <a:off x="425193" y="4349485"/>
              <a:ext cx="99643" cy="320244"/>
            </a:xfrm>
            <a:custGeom>
              <a:avLst/>
              <a:gdLst/>
              <a:ahLst/>
              <a:cxnLst/>
              <a:rect l="l" t="t" r="r" b="b"/>
              <a:pathLst>
                <a:path w="3109" h="9992" extrusionOk="0">
                  <a:moveTo>
                    <a:pt x="3108" y="0"/>
                  </a:moveTo>
                  <a:lnTo>
                    <a:pt x="0" y="101"/>
                  </a:lnTo>
                  <a:lnTo>
                    <a:pt x="0" y="9992"/>
                  </a:lnTo>
                  <a:lnTo>
                    <a:pt x="1320" y="9992"/>
                  </a:lnTo>
                  <a:lnTo>
                    <a:pt x="3108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17"/>
            <p:cNvSpPr/>
            <p:nvPr/>
          </p:nvSpPr>
          <p:spPr>
            <a:xfrm>
              <a:off x="154210" y="4349485"/>
              <a:ext cx="99099" cy="320244"/>
            </a:xfrm>
            <a:custGeom>
              <a:avLst/>
              <a:gdLst/>
              <a:ahLst/>
              <a:cxnLst/>
              <a:rect l="l" t="t" r="r" b="b"/>
              <a:pathLst>
                <a:path w="3092" h="9992" extrusionOk="0">
                  <a:moveTo>
                    <a:pt x="3092" y="0"/>
                  </a:moveTo>
                  <a:lnTo>
                    <a:pt x="1" y="101"/>
                  </a:lnTo>
                  <a:lnTo>
                    <a:pt x="1" y="9992"/>
                  </a:lnTo>
                  <a:lnTo>
                    <a:pt x="1321" y="9992"/>
                  </a:lnTo>
                  <a:lnTo>
                    <a:pt x="3092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17"/>
            <p:cNvSpPr/>
            <p:nvPr/>
          </p:nvSpPr>
          <p:spPr>
            <a:xfrm>
              <a:off x="983183" y="3637687"/>
              <a:ext cx="310629" cy="721926"/>
            </a:xfrm>
            <a:custGeom>
              <a:avLst/>
              <a:gdLst/>
              <a:ahLst/>
              <a:cxnLst/>
              <a:rect l="l" t="t" r="r" b="b"/>
              <a:pathLst>
                <a:path w="9692" h="22525" extrusionOk="0">
                  <a:moveTo>
                    <a:pt x="5106" y="1"/>
                  </a:moveTo>
                  <a:cubicBezTo>
                    <a:pt x="3291" y="1"/>
                    <a:pt x="1421" y="538"/>
                    <a:pt x="1421" y="538"/>
                  </a:cubicBezTo>
                  <a:cubicBezTo>
                    <a:pt x="1421" y="538"/>
                    <a:pt x="1" y="22276"/>
                    <a:pt x="185" y="22443"/>
                  </a:cubicBezTo>
                  <a:cubicBezTo>
                    <a:pt x="240" y="22504"/>
                    <a:pt x="1315" y="22525"/>
                    <a:pt x="2724" y="22525"/>
                  </a:cubicBezTo>
                  <a:cubicBezTo>
                    <a:pt x="5541" y="22525"/>
                    <a:pt x="9692" y="22443"/>
                    <a:pt x="9692" y="22443"/>
                  </a:cubicBezTo>
                  <a:cubicBezTo>
                    <a:pt x="9692" y="22443"/>
                    <a:pt x="9541" y="3061"/>
                    <a:pt x="8104" y="1056"/>
                  </a:cubicBezTo>
                  <a:cubicBezTo>
                    <a:pt x="7520" y="244"/>
                    <a:pt x="6326" y="1"/>
                    <a:pt x="5106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17"/>
            <p:cNvSpPr/>
            <p:nvPr/>
          </p:nvSpPr>
          <p:spPr>
            <a:xfrm>
              <a:off x="154210" y="2914863"/>
              <a:ext cx="897015" cy="1329146"/>
            </a:xfrm>
            <a:custGeom>
              <a:avLst/>
              <a:gdLst/>
              <a:ahLst/>
              <a:cxnLst/>
              <a:rect l="l" t="t" r="r" b="b"/>
              <a:pathLst>
                <a:path w="27988" h="41471" extrusionOk="0">
                  <a:moveTo>
                    <a:pt x="7823" y="0"/>
                  </a:moveTo>
                  <a:cubicBezTo>
                    <a:pt x="3510" y="0"/>
                    <a:pt x="1" y="3519"/>
                    <a:pt x="34" y="7853"/>
                  </a:cubicBezTo>
                  <a:lnTo>
                    <a:pt x="252" y="41471"/>
                  </a:lnTo>
                  <a:lnTo>
                    <a:pt x="27102" y="41471"/>
                  </a:lnTo>
                  <a:lnTo>
                    <a:pt x="27888" y="7870"/>
                  </a:lnTo>
                  <a:cubicBezTo>
                    <a:pt x="27988" y="3559"/>
                    <a:pt x="24512" y="0"/>
                    <a:pt x="20202" y="0"/>
                  </a:cubicBezTo>
                  <a:lnTo>
                    <a:pt x="7854" y="0"/>
                  </a:lnTo>
                  <a:cubicBezTo>
                    <a:pt x="7844" y="0"/>
                    <a:pt x="7834" y="0"/>
                    <a:pt x="7823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17"/>
            <p:cNvSpPr/>
            <p:nvPr/>
          </p:nvSpPr>
          <p:spPr>
            <a:xfrm>
              <a:off x="162254" y="4008249"/>
              <a:ext cx="1080694" cy="347166"/>
            </a:xfrm>
            <a:custGeom>
              <a:avLst/>
              <a:gdLst/>
              <a:ahLst/>
              <a:cxnLst/>
              <a:rect l="l" t="t" r="r" b="b"/>
              <a:pathLst>
                <a:path w="33719" h="10832" extrusionOk="0">
                  <a:moveTo>
                    <a:pt x="17415" y="0"/>
                  </a:moveTo>
                  <a:cubicBezTo>
                    <a:pt x="14801" y="0"/>
                    <a:pt x="12220" y="26"/>
                    <a:pt x="10360" y="104"/>
                  </a:cubicBezTo>
                  <a:cubicBezTo>
                    <a:pt x="4762" y="338"/>
                    <a:pt x="1" y="7356"/>
                    <a:pt x="1" y="7356"/>
                  </a:cubicBezTo>
                  <a:lnTo>
                    <a:pt x="1" y="10831"/>
                  </a:lnTo>
                  <a:lnTo>
                    <a:pt x="33718" y="10831"/>
                  </a:lnTo>
                  <a:lnTo>
                    <a:pt x="33718" y="6921"/>
                  </a:lnTo>
                  <a:cubicBezTo>
                    <a:pt x="33334" y="305"/>
                    <a:pt x="28004" y="104"/>
                    <a:pt x="28004" y="104"/>
                  </a:cubicBezTo>
                  <a:cubicBezTo>
                    <a:pt x="28004" y="104"/>
                    <a:pt x="22643" y="0"/>
                    <a:pt x="17415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17"/>
            <p:cNvSpPr/>
            <p:nvPr/>
          </p:nvSpPr>
          <p:spPr>
            <a:xfrm>
              <a:off x="508202" y="4007832"/>
              <a:ext cx="749746" cy="341557"/>
            </a:xfrm>
            <a:custGeom>
              <a:avLst/>
              <a:gdLst/>
              <a:ahLst/>
              <a:cxnLst/>
              <a:rect l="l" t="t" r="r" b="b"/>
              <a:pathLst>
                <a:path w="23393" h="10657" extrusionOk="0">
                  <a:moveTo>
                    <a:pt x="15406" y="0"/>
                  </a:moveTo>
                  <a:cubicBezTo>
                    <a:pt x="10326" y="34"/>
                    <a:pt x="5230" y="50"/>
                    <a:pt x="151" y="84"/>
                  </a:cubicBezTo>
                  <a:cubicBezTo>
                    <a:pt x="0" y="84"/>
                    <a:pt x="0" y="318"/>
                    <a:pt x="151" y="318"/>
                  </a:cubicBezTo>
                  <a:lnTo>
                    <a:pt x="13985" y="251"/>
                  </a:lnTo>
                  <a:cubicBezTo>
                    <a:pt x="14681" y="243"/>
                    <a:pt x="15418" y="201"/>
                    <a:pt x="16152" y="201"/>
                  </a:cubicBezTo>
                  <a:cubicBezTo>
                    <a:pt x="16952" y="201"/>
                    <a:pt x="17748" y="251"/>
                    <a:pt x="18480" y="451"/>
                  </a:cubicBezTo>
                  <a:cubicBezTo>
                    <a:pt x="22607" y="1621"/>
                    <a:pt x="23208" y="6901"/>
                    <a:pt x="22874" y="10543"/>
                  </a:cubicBezTo>
                  <a:cubicBezTo>
                    <a:pt x="22874" y="10619"/>
                    <a:pt x="22929" y="10656"/>
                    <a:pt x="22985" y="10656"/>
                  </a:cubicBezTo>
                  <a:cubicBezTo>
                    <a:pt x="23041" y="10656"/>
                    <a:pt x="23100" y="10619"/>
                    <a:pt x="23108" y="10543"/>
                  </a:cubicBezTo>
                  <a:cubicBezTo>
                    <a:pt x="23392" y="7486"/>
                    <a:pt x="23058" y="3225"/>
                    <a:pt x="20452" y="1187"/>
                  </a:cubicBezTo>
                  <a:cubicBezTo>
                    <a:pt x="18948" y="17"/>
                    <a:pt x="17193" y="0"/>
                    <a:pt x="15406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17"/>
            <p:cNvSpPr/>
            <p:nvPr/>
          </p:nvSpPr>
          <p:spPr>
            <a:xfrm>
              <a:off x="342183" y="2936048"/>
              <a:ext cx="583727" cy="696959"/>
            </a:xfrm>
            <a:custGeom>
              <a:avLst/>
              <a:gdLst/>
              <a:ahLst/>
              <a:cxnLst/>
              <a:rect l="l" t="t" r="r" b="b"/>
              <a:pathLst>
                <a:path w="18213" h="21746" extrusionOk="0">
                  <a:moveTo>
                    <a:pt x="12059" y="0"/>
                  </a:moveTo>
                  <a:cubicBezTo>
                    <a:pt x="11472" y="0"/>
                    <a:pt x="10856" y="8"/>
                    <a:pt x="10210" y="8"/>
                  </a:cubicBezTo>
                  <a:cubicBezTo>
                    <a:pt x="9190" y="8"/>
                    <a:pt x="8154" y="58"/>
                    <a:pt x="7118" y="158"/>
                  </a:cubicBezTo>
                  <a:cubicBezTo>
                    <a:pt x="6567" y="225"/>
                    <a:pt x="6016" y="325"/>
                    <a:pt x="5481" y="459"/>
                  </a:cubicBezTo>
                  <a:cubicBezTo>
                    <a:pt x="4896" y="592"/>
                    <a:pt x="4345" y="776"/>
                    <a:pt x="3827" y="1044"/>
                  </a:cubicBezTo>
                  <a:cubicBezTo>
                    <a:pt x="3292" y="1328"/>
                    <a:pt x="2791" y="1695"/>
                    <a:pt x="2357" y="2130"/>
                  </a:cubicBezTo>
                  <a:cubicBezTo>
                    <a:pt x="1922" y="2581"/>
                    <a:pt x="1538" y="3082"/>
                    <a:pt x="1237" y="3633"/>
                  </a:cubicBezTo>
                  <a:cubicBezTo>
                    <a:pt x="1087" y="3917"/>
                    <a:pt x="970" y="4218"/>
                    <a:pt x="886" y="4519"/>
                  </a:cubicBezTo>
                  <a:cubicBezTo>
                    <a:pt x="819" y="4820"/>
                    <a:pt x="769" y="5137"/>
                    <a:pt x="753" y="5438"/>
                  </a:cubicBezTo>
                  <a:cubicBezTo>
                    <a:pt x="686" y="6039"/>
                    <a:pt x="619" y="6641"/>
                    <a:pt x="569" y="7242"/>
                  </a:cubicBezTo>
                  <a:cubicBezTo>
                    <a:pt x="452" y="8412"/>
                    <a:pt x="368" y="9565"/>
                    <a:pt x="301" y="10651"/>
                  </a:cubicBezTo>
                  <a:cubicBezTo>
                    <a:pt x="168" y="12823"/>
                    <a:pt x="101" y="14778"/>
                    <a:pt x="67" y="16415"/>
                  </a:cubicBezTo>
                  <a:cubicBezTo>
                    <a:pt x="17" y="18069"/>
                    <a:pt x="1" y="19406"/>
                    <a:pt x="1" y="20325"/>
                  </a:cubicBezTo>
                  <a:cubicBezTo>
                    <a:pt x="1" y="20776"/>
                    <a:pt x="1" y="21127"/>
                    <a:pt x="1" y="21378"/>
                  </a:cubicBezTo>
                  <a:cubicBezTo>
                    <a:pt x="1" y="21495"/>
                    <a:pt x="1" y="21595"/>
                    <a:pt x="1" y="21662"/>
                  </a:cubicBezTo>
                  <a:cubicBezTo>
                    <a:pt x="1" y="21695"/>
                    <a:pt x="1" y="21712"/>
                    <a:pt x="1" y="21745"/>
                  </a:cubicBezTo>
                  <a:cubicBezTo>
                    <a:pt x="1" y="21712"/>
                    <a:pt x="17" y="21695"/>
                    <a:pt x="17" y="21662"/>
                  </a:cubicBezTo>
                  <a:cubicBezTo>
                    <a:pt x="17" y="21595"/>
                    <a:pt x="17" y="21495"/>
                    <a:pt x="17" y="21378"/>
                  </a:cubicBezTo>
                  <a:cubicBezTo>
                    <a:pt x="34" y="21127"/>
                    <a:pt x="34" y="20776"/>
                    <a:pt x="51" y="20325"/>
                  </a:cubicBezTo>
                  <a:cubicBezTo>
                    <a:pt x="84" y="19389"/>
                    <a:pt x="118" y="18069"/>
                    <a:pt x="168" y="16432"/>
                  </a:cubicBezTo>
                  <a:cubicBezTo>
                    <a:pt x="218" y="14778"/>
                    <a:pt x="285" y="12823"/>
                    <a:pt x="418" y="10651"/>
                  </a:cubicBezTo>
                  <a:cubicBezTo>
                    <a:pt x="502" y="9565"/>
                    <a:pt x="585" y="8429"/>
                    <a:pt x="702" y="7242"/>
                  </a:cubicBezTo>
                  <a:cubicBezTo>
                    <a:pt x="753" y="6658"/>
                    <a:pt x="819" y="6056"/>
                    <a:pt x="886" y="5455"/>
                  </a:cubicBezTo>
                  <a:cubicBezTo>
                    <a:pt x="920" y="5154"/>
                    <a:pt x="970" y="4853"/>
                    <a:pt x="1037" y="4552"/>
                  </a:cubicBezTo>
                  <a:cubicBezTo>
                    <a:pt x="1103" y="4252"/>
                    <a:pt x="1220" y="3968"/>
                    <a:pt x="1371" y="3700"/>
                  </a:cubicBezTo>
                  <a:cubicBezTo>
                    <a:pt x="1655" y="3149"/>
                    <a:pt x="2022" y="2664"/>
                    <a:pt x="2457" y="2230"/>
                  </a:cubicBezTo>
                  <a:cubicBezTo>
                    <a:pt x="2891" y="1812"/>
                    <a:pt x="3359" y="1445"/>
                    <a:pt x="3877" y="1160"/>
                  </a:cubicBezTo>
                  <a:cubicBezTo>
                    <a:pt x="4395" y="910"/>
                    <a:pt x="4946" y="709"/>
                    <a:pt x="5514" y="592"/>
                  </a:cubicBezTo>
                  <a:cubicBezTo>
                    <a:pt x="6049" y="459"/>
                    <a:pt x="6584" y="358"/>
                    <a:pt x="7135" y="292"/>
                  </a:cubicBezTo>
                  <a:cubicBezTo>
                    <a:pt x="8171" y="175"/>
                    <a:pt x="9190" y="125"/>
                    <a:pt x="10226" y="125"/>
                  </a:cubicBezTo>
                  <a:cubicBezTo>
                    <a:pt x="11179" y="108"/>
                    <a:pt x="12081" y="108"/>
                    <a:pt x="12916" y="108"/>
                  </a:cubicBezTo>
                  <a:cubicBezTo>
                    <a:pt x="14554" y="108"/>
                    <a:pt x="15890" y="141"/>
                    <a:pt x="16809" y="191"/>
                  </a:cubicBezTo>
                  <a:lnTo>
                    <a:pt x="17411" y="258"/>
                  </a:lnTo>
                  <a:cubicBezTo>
                    <a:pt x="17578" y="275"/>
                    <a:pt x="17728" y="292"/>
                    <a:pt x="17862" y="308"/>
                  </a:cubicBezTo>
                  <a:cubicBezTo>
                    <a:pt x="17979" y="342"/>
                    <a:pt x="18063" y="358"/>
                    <a:pt x="18129" y="375"/>
                  </a:cubicBezTo>
                  <a:cubicBezTo>
                    <a:pt x="18146" y="392"/>
                    <a:pt x="18180" y="392"/>
                    <a:pt x="18213" y="392"/>
                  </a:cubicBezTo>
                  <a:cubicBezTo>
                    <a:pt x="18180" y="375"/>
                    <a:pt x="18163" y="375"/>
                    <a:pt x="18129" y="358"/>
                  </a:cubicBezTo>
                  <a:cubicBezTo>
                    <a:pt x="18063" y="342"/>
                    <a:pt x="17979" y="308"/>
                    <a:pt x="17862" y="292"/>
                  </a:cubicBezTo>
                  <a:cubicBezTo>
                    <a:pt x="17745" y="258"/>
                    <a:pt x="17595" y="242"/>
                    <a:pt x="17411" y="208"/>
                  </a:cubicBezTo>
                  <a:cubicBezTo>
                    <a:pt x="17244" y="191"/>
                    <a:pt x="17043" y="158"/>
                    <a:pt x="16809" y="141"/>
                  </a:cubicBezTo>
                  <a:cubicBezTo>
                    <a:pt x="15890" y="58"/>
                    <a:pt x="14554" y="8"/>
                    <a:pt x="12916" y="8"/>
                  </a:cubicBezTo>
                  <a:cubicBezTo>
                    <a:pt x="12638" y="2"/>
                    <a:pt x="12352" y="0"/>
                    <a:pt x="12059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17"/>
            <p:cNvSpPr/>
            <p:nvPr/>
          </p:nvSpPr>
          <p:spPr>
            <a:xfrm>
              <a:off x="575123" y="3303501"/>
              <a:ext cx="26281" cy="109419"/>
            </a:xfrm>
            <a:custGeom>
              <a:avLst/>
              <a:gdLst/>
              <a:ahLst/>
              <a:cxnLst/>
              <a:rect l="l" t="t" r="r" b="b"/>
              <a:pathLst>
                <a:path w="820" h="3414" extrusionOk="0">
                  <a:moveTo>
                    <a:pt x="57" y="0"/>
                  </a:moveTo>
                  <a:cubicBezTo>
                    <a:pt x="30" y="0"/>
                    <a:pt x="18" y="5"/>
                    <a:pt x="18" y="5"/>
                  </a:cubicBezTo>
                  <a:cubicBezTo>
                    <a:pt x="201" y="71"/>
                    <a:pt x="352" y="172"/>
                    <a:pt x="452" y="322"/>
                  </a:cubicBezTo>
                  <a:cubicBezTo>
                    <a:pt x="669" y="589"/>
                    <a:pt x="703" y="1091"/>
                    <a:pt x="652" y="1609"/>
                  </a:cubicBezTo>
                  <a:cubicBezTo>
                    <a:pt x="602" y="2060"/>
                    <a:pt x="485" y="2511"/>
                    <a:pt x="285" y="2912"/>
                  </a:cubicBezTo>
                  <a:cubicBezTo>
                    <a:pt x="135" y="3229"/>
                    <a:pt x="1" y="3396"/>
                    <a:pt x="18" y="3413"/>
                  </a:cubicBezTo>
                  <a:cubicBezTo>
                    <a:pt x="168" y="3296"/>
                    <a:pt x="285" y="3129"/>
                    <a:pt x="368" y="2962"/>
                  </a:cubicBezTo>
                  <a:cubicBezTo>
                    <a:pt x="602" y="2544"/>
                    <a:pt x="753" y="2093"/>
                    <a:pt x="803" y="1625"/>
                  </a:cubicBezTo>
                  <a:cubicBezTo>
                    <a:pt x="820" y="1375"/>
                    <a:pt x="820" y="1107"/>
                    <a:pt x="786" y="857"/>
                  </a:cubicBezTo>
                  <a:cubicBezTo>
                    <a:pt x="753" y="640"/>
                    <a:pt x="669" y="422"/>
                    <a:pt x="536" y="255"/>
                  </a:cubicBezTo>
                  <a:cubicBezTo>
                    <a:pt x="452" y="138"/>
                    <a:pt x="318" y="55"/>
                    <a:pt x="185" y="21"/>
                  </a:cubicBezTo>
                  <a:cubicBezTo>
                    <a:pt x="126" y="5"/>
                    <a:pt x="84" y="0"/>
                    <a:pt x="5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17"/>
            <p:cNvSpPr/>
            <p:nvPr/>
          </p:nvSpPr>
          <p:spPr>
            <a:xfrm>
              <a:off x="826811" y="3303501"/>
              <a:ext cx="26281" cy="109419"/>
            </a:xfrm>
            <a:custGeom>
              <a:avLst/>
              <a:gdLst/>
              <a:ahLst/>
              <a:cxnLst/>
              <a:rect l="l" t="t" r="r" b="b"/>
              <a:pathLst>
                <a:path w="820" h="3414" extrusionOk="0">
                  <a:moveTo>
                    <a:pt x="55" y="0"/>
                  </a:moveTo>
                  <a:cubicBezTo>
                    <a:pt x="30" y="0"/>
                    <a:pt x="18" y="5"/>
                    <a:pt x="18" y="5"/>
                  </a:cubicBezTo>
                  <a:cubicBezTo>
                    <a:pt x="185" y="71"/>
                    <a:pt x="352" y="172"/>
                    <a:pt x="452" y="322"/>
                  </a:cubicBezTo>
                  <a:cubicBezTo>
                    <a:pt x="669" y="589"/>
                    <a:pt x="703" y="1091"/>
                    <a:pt x="653" y="1609"/>
                  </a:cubicBezTo>
                  <a:cubicBezTo>
                    <a:pt x="602" y="2060"/>
                    <a:pt x="485" y="2511"/>
                    <a:pt x="285" y="2912"/>
                  </a:cubicBezTo>
                  <a:cubicBezTo>
                    <a:pt x="135" y="3229"/>
                    <a:pt x="1" y="3396"/>
                    <a:pt x="18" y="3413"/>
                  </a:cubicBezTo>
                  <a:cubicBezTo>
                    <a:pt x="168" y="3296"/>
                    <a:pt x="285" y="3129"/>
                    <a:pt x="368" y="2962"/>
                  </a:cubicBezTo>
                  <a:cubicBezTo>
                    <a:pt x="602" y="2544"/>
                    <a:pt x="753" y="2093"/>
                    <a:pt x="803" y="1625"/>
                  </a:cubicBezTo>
                  <a:cubicBezTo>
                    <a:pt x="820" y="1375"/>
                    <a:pt x="820" y="1107"/>
                    <a:pt x="786" y="857"/>
                  </a:cubicBezTo>
                  <a:cubicBezTo>
                    <a:pt x="753" y="640"/>
                    <a:pt x="669" y="422"/>
                    <a:pt x="536" y="255"/>
                  </a:cubicBezTo>
                  <a:cubicBezTo>
                    <a:pt x="452" y="138"/>
                    <a:pt x="318" y="55"/>
                    <a:pt x="168" y="21"/>
                  </a:cubicBezTo>
                  <a:cubicBezTo>
                    <a:pt x="118" y="5"/>
                    <a:pt x="80" y="0"/>
                    <a:pt x="5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17"/>
            <p:cNvSpPr/>
            <p:nvPr/>
          </p:nvSpPr>
          <p:spPr>
            <a:xfrm>
              <a:off x="152607" y="3623777"/>
              <a:ext cx="372229" cy="739650"/>
            </a:xfrm>
            <a:custGeom>
              <a:avLst/>
              <a:gdLst/>
              <a:ahLst/>
              <a:cxnLst/>
              <a:rect l="l" t="t" r="r" b="b"/>
              <a:pathLst>
                <a:path w="11614" h="23078" extrusionOk="0">
                  <a:moveTo>
                    <a:pt x="5997" y="1"/>
                  </a:moveTo>
                  <a:cubicBezTo>
                    <a:pt x="3366" y="1"/>
                    <a:pt x="452" y="755"/>
                    <a:pt x="452" y="755"/>
                  </a:cubicBezTo>
                  <a:cubicBezTo>
                    <a:pt x="452" y="755"/>
                    <a:pt x="1" y="22359"/>
                    <a:pt x="17" y="22844"/>
                  </a:cubicBezTo>
                  <a:cubicBezTo>
                    <a:pt x="30" y="23022"/>
                    <a:pt x="1596" y="23078"/>
                    <a:pt x="3573" y="23078"/>
                  </a:cubicBezTo>
                  <a:cubicBezTo>
                    <a:pt x="6982" y="23078"/>
                    <a:pt x="11613" y="22911"/>
                    <a:pt x="11613" y="22911"/>
                  </a:cubicBezTo>
                  <a:cubicBezTo>
                    <a:pt x="11613" y="22911"/>
                    <a:pt x="11346" y="4130"/>
                    <a:pt x="9909" y="1407"/>
                  </a:cubicBezTo>
                  <a:cubicBezTo>
                    <a:pt x="9332" y="327"/>
                    <a:pt x="7726" y="1"/>
                    <a:pt x="5997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7"/>
            <p:cNvSpPr/>
            <p:nvPr/>
          </p:nvSpPr>
          <p:spPr>
            <a:xfrm>
              <a:off x="146197" y="3630732"/>
              <a:ext cx="281175" cy="734554"/>
            </a:xfrm>
            <a:custGeom>
              <a:avLst/>
              <a:gdLst/>
              <a:ahLst/>
              <a:cxnLst/>
              <a:rect l="l" t="t" r="r" b="b"/>
              <a:pathLst>
                <a:path w="8773" h="22919" extrusionOk="0">
                  <a:moveTo>
                    <a:pt x="3734" y="1"/>
                  </a:moveTo>
                  <a:cubicBezTo>
                    <a:pt x="1971" y="1"/>
                    <a:pt x="217" y="455"/>
                    <a:pt x="217" y="455"/>
                  </a:cubicBezTo>
                  <a:cubicBezTo>
                    <a:pt x="217" y="455"/>
                    <a:pt x="0" y="22694"/>
                    <a:pt x="167" y="22861"/>
                  </a:cubicBezTo>
                  <a:cubicBezTo>
                    <a:pt x="209" y="22902"/>
                    <a:pt x="768" y="22918"/>
                    <a:pt x="1582" y="22918"/>
                  </a:cubicBezTo>
                  <a:cubicBezTo>
                    <a:pt x="4026" y="22918"/>
                    <a:pt x="8772" y="22777"/>
                    <a:pt x="8772" y="22777"/>
                  </a:cubicBezTo>
                  <a:cubicBezTo>
                    <a:pt x="8772" y="22777"/>
                    <a:pt x="8388" y="3111"/>
                    <a:pt x="6951" y="1106"/>
                  </a:cubicBezTo>
                  <a:cubicBezTo>
                    <a:pt x="6341" y="248"/>
                    <a:pt x="5035" y="1"/>
                    <a:pt x="3734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7"/>
            <p:cNvSpPr/>
            <p:nvPr/>
          </p:nvSpPr>
          <p:spPr>
            <a:xfrm>
              <a:off x="238309" y="3954821"/>
              <a:ext cx="26794" cy="33620"/>
            </a:xfrm>
            <a:custGeom>
              <a:avLst/>
              <a:gdLst/>
              <a:ahLst/>
              <a:cxnLst/>
              <a:rect l="l" t="t" r="r" b="b"/>
              <a:pathLst>
                <a:path w="836" h="1049" extrusionOk="0">
                  <a:moveTo>
                    <a:pt x="568" y="0"/>
                  </a:moveTo>
                  <a:cubicBezTo>
                    <a:pt x="552" y="0"/>
                    <a:pt x="501" y="0"/>
                    <a:pt x="418" y="17"/>
                  </a:cubicBezTo>
                  <a:lnTo>
                    <a:pt x="351" y="34"/>
                  </a:lnTo>
                  <a:lnTo>
                    <a:pt x="401" y="84"/>
                  </a:lnTo>
                  <a:cubicBezTo>
                    <a:pt x="518" y="167"/>
                    <a:pt x="618" y="284"/>
                    <a:pt x="668" y="435"/>
                  </a:cubicBezTo>
                  <a:cubicBezTo>
                    <a:pt x="752" y="618"/>
                    <a:pt x="652" y="852"/>
                    <a:pt x="451" y="902"/>
                  </a:cubicBezTo>
                  <a:cubicBezTo>
                    <a:pt x="434" y="906"/>
                    <a:pt x="417" y="908"/>
                    <a:pt x="400" y="908"/>
                  </a:cubicBezTo>
                  <a:cubicBezTo>
                    <a:pt x="271" y="908"/>
                    <a:pt x="165" y="801"/>
                    <a:pt x="151" y="668"/>
                  </a:cubicBezTo>
                  <a:cubicBezTo>
                    <a:pt x="134" y="552"/>
                    <a:pt x="134" y="418"/>
                    <a:pt x="167" y="284"/>
                  </a:cubicBezTo>
                  <a:cubicBezTo>
                    <a:pt x="201" y="201"/>
                    <a:pt x="267" y="151"/>
                    <a:pt x="351" y="134"/>
                  </a:cubicBezTo>
                  <a:cubicBezTo>
                    <a:pt x="362" y="130"/>
                    <a:pt x="371" y="129"/>
                    <a:pt x="380" y="129"/>
                  </a:cubicBezTo>
                  <a:cubicBezTo>
                    <a:pt x="405" y="129"/>
                    <a:pt x="423" y="139"/>
                    <a:pt x="430" y="139"/>
                  </a:cubicBezTo>
                  <a:cubicBezTo>
                    <a:pt x="433" y="139"/>
                    <a:pt x="435" y="137"/>
                    <a:pt x="435" y="134"/>
                  </a:cubicBezTo>
                  <a:cubicBezTo>
                    <a:pt x="451" y="134"/>
                    <a:pt x="418" y="84"/>
                    <a:pt x="351" y="84"/>
                  </a:cubicBezTo>
                  <a:cubicBezTo>
                    <a:pt x="341" y="82"/>
                    <a:pt x="331" y="82"/>
                    <a:pt x="321" y="82"/>
                  </a:cubicBezTo>
                  <a:cubicBezTo>
                    <a:pt x="214" y="82"/>
                    <a:pt x="114" y="159"/>
                    <a:pt x="84" y="251"/>
                  </a:cubicBezTo>
                  <a:cubicBezTo>
                    <a:pt x="17" y="384"/>
                    <a:pt x="0" y="552"/>
                    <a:pt x="34" y="702"/>
                  </a:cubicBezTo>
                  <a:cubicBezTo>
                    <a:pt x="34" y="802"/>
                    <a:pt x="84" y="886"/>
                    <a:pt x="151" y="953"/>
                  </a:cubicBezTo>
                  <a:cubicBezTo>
                    <a:pt x="225" y="1014"/>
                    <a:pt x="299" y="1049"/>
                    <a:pt x="380" y="1049"/>
                  </a:cubicBezTo>
                  <a:cubicBezTo>
                    <a:pt x="409" y="1049"/>
                    <a:pt x="438" y="1045"/>
                    <a:pt x="468" y="1036"/>
                  </a:cubicBezTo>
                  <a:cubicBezTo>
                    <a:pt x="618" y="1019"/>
                    <a:pt x="752" y="902"/>
                    <a:pt x="785" y="769"/>
                  </a:cubicBezTo>
                  <a:cubicBezTo>
                    <a:pt x="836" y="635"/>
                    <a:pt x="836" y="518"/>
                    <a:pt x="785" y="384"/>
                  </a:cubicBezTo>
                  <a:cubicBezTo>
                    <a:pt x="728" y="255"/>
                    <a:pt x="633" y="137"/>
                    <a:pt x="500" y="54"/>
                  </a:cubicBezTo>
                  <a:lnTo>
                    <a:pt x="500" y="54"/>
                  </a:lnTo>
                  <a:cubicBezTo>
                    <a:pt x="544" y="32"/>
                    <a:pt x="568" y="12"/>
                    <a:pt x="56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17"/>
            <p:cNvSpPr/>
            <p:nvPr/>
          </p:nvSpPr>
          <p:spPr>
            <a:xfrm>
              <a:off x="250071" y="3845018"/>
              <a:ext cx="50927" cy="115733"/>
            </a:xfrm>
            <a:custGeom>
              <a:avLst/>
              <a:gdLst/>
              <a:ahLst/>
              <a:cxnLst/>
              <a:rect l="l" t="t" r="r" b="b"/>
              <a:pathLst>
                <a:path w="1589" h="3611" extrusionOk="0">
                  <a:moveTo>
                    <a:pt x="1571" y="1"/>
                  </a:moveTo>
                  <a:cubicBezTo>
                    <a:pt x="1574" y="2"/>
                    <a:pt x="1576" y="6"/>
                    <a:pt x="1575" y="13"/>
                  </a:cubicBezTo>
                  <a:lnTo>
                    <a:pt x="1575" y="13"/>
                  </a:lnTo>
                  <a:cubicBezTo>
                    <a:pt x="1579" y="9"/>
                    <a:pt x="1584" y="5"/>
                    <a:pt x="1588" y="1"/>
                  </a:cubicBezTo>
                  <a:close/>
                  <a:moveTo>
                    <a:pt x="1575" y="13"/>
                  </a:moveTo>
                  <a:cubicBezTo>
                    <a:pt x="1432" y="144"/>
                    <a:pt x="1335" y="307"/>
                    <a:pt x="1237" y="469"/>
                  </a:cubicBezTo>
                  <a:cubicBezTo>
                    <a:pt x="753" y="1271"/>
                    <a:pt x="385" y="2140"/>
                    <a:pt x="134" y="3042"/>
                  </a:cubicBezTo>
                  <a:cubicBezTo>
                    <a:pt x="68" y="3226"/>
                    <a:pt x="17" y="3426"/>
                    <a:pt x="1" y="3610"/>
                  </a:cubicBezTo>
                  <a:cubicBezTo>
                    <a:pt x="1" y="3610"/>
                    <a:pt x="2" y="3610"/>
                    <a:pt x="2" y="3610"/>
                  </a:cubicBezTo>
                  <a:cubicBezTo>
                    <a:pt x="56" y="3610"/>
                    <a:pt x="306" y="2765"/>
                    <a:pt x="736" y="1772"/>
                  </a:cubicBezTo>
                  <a:cubicBezTo>
                    <a:pt x="1143" y="848"/>
                    <a:pt x="1565" y="114"/>
                    <a:pt x="1575" y="13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7"/>
            <p:cNvSpPr/>
            <p:nvPr/>
          </p:nvSpPr>
          <p:spPr>
            <a:xfrm>
              <a:off x="198150" y="3855723"/>
              <a:ext cx="48748" cy="106630"/>
            </a:xfrm>
            <a:custGeom>
              <a:avLst/>
              <a:gdLst/>
              <a:ahLst/>
              <a:cxnLst/>
              <a:rect l="l" t="t" r="r" b="b"/>
              <a:pathLst>
                <a:path w="1521" h="3327" extrusionOk="0">
                  <a:moveTo>
                    <a:pt x="51" y="1"/>
                  </a:moveTo>
                  <a:cubicBezTo>
                    <a:pt x="51" y="1"/>
                    <a:pt x="51" y="1"/>
                    <a:pt x="50" y="1"/>
                  </a:cubicBezTo>
                  <a:cubicBezTo>
                    <a:pt x="0" y="18"/>
                    <a:pt x="368" y="736"/>
                    <a:pt x="769" y="1672"/>
                  </a:cubicBezTo>
                  <a:cubicBezTo>
                    <a:pt x="1149" y="2581"/>
                    <a:pt x="1447" y="3326"/>
                    <a:pt x="1486" y="3326"/>
                  </a:cubicBezTo>
                  <a:cubicBezTo>
                    <a:pt x="1486" y="3326"/>
                    <a:pt x="1487" y="3326"/>
                    <a:pt x="1487" y="3326"/>
                  </a:cubicBezTo>
                  <a:cubicBezTo>
                    <a:pt x="1520" y="3326"/>
                    <a:pt x="1287" y="2541"/>
                    <a:pt x="886" y="1605"/>
                  </a:cubicBezTo>
                  <a:cubicBezTo>
                    <a:pt x="489" y="697"/>
                    <a:pt x="93" y="1"/>
                    <a:pt x="51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7"/>
            <p:cNvSpPr/>
            <p:nvPr/>
          </p:nvSpPr>
          <p:spPr>
            <a:xfrm>
              <a:off x="259174" y="3984275"/>
              <a:ext cx="40191" cy="179961"/>
            </a:xfrm>
            <a:custGeom>
              <a:avLst/>
              <a:gdLst/>
              <a:ahLst/>
              <a:cxnLst/>
              <a:rect l="l" t="t" r="r" b="b"/>
              <a:pathLst>
                <a:path w="1254" h="5615" extrusionOk="0">
                  <a:moveTo>
                    <a:pt x="1" y="0"/>
                  </a:moveTo>
                  <a:lnTo>
                    <a:pt x="1" y="0"/>
                  </a:lnTo>
                  <a:cubicBezTo>
                    <a:pt x="34" y="284"/>
                    <a:pt x="101" y="551"/>
                    <a:pt x="168" y="819"/>
                  </a:cubicBezTo>
                  <a:cubicBezTo>
                    <a:pt x="302" y="1337"/>
                    <a:pt x="469" y="2022"/>
                    <a:pt x="652" y="2807"/>
                  </a:cubicBezTo>
                  <a:cubicBezTo>
                    <a:pt x="820" y="3576"/>
                    <a:pt x="970" y="4277"/>
                    <a:pt x="1070" y="4795"/>
                  </a:cubicBezTo>
                  <a:cubicBezTo>
                    <a:pt x="1120" y="5079"/>
                    <a:pt x="1170" y="5347"/>
                    <a:pt x="1254" y="5614"/>
                  </a:cubicBezTo>
                  <a:cubicBezTo>
                    <a:pt x="1254" y="5330"/>
                    <a:pt x="1221" y="5046"/>
                    <a:pt x="1170" y="4779"/>
                  </a:cubicBezTo>
                  <a:cubicBezTo>
                    <a:pt x="1087" y="4261"/>
                    <a:pt x="953" y="3559"/>
                    <a:pt x="786" y="2774"/>
                  </a:cubicBezTo>
                  <a:cubicBezTo>
                    <a:pt x="602" y="1988"/>
                    <a:pt x="419" y="1303"/>
                    <a:pt x="268" y="802"/>
                  </a:cubicBezTo>
                  <a:cubicBezTo>
                    <a:pt x="201" y="518"/>
                    <a:pt x="118" y="251"/>
                    <a:pt x="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7"/>
            <p:cNvSpPr/>
            <p:nvPr/>
          </p:nvSpPr>
          <p:spPr>
            <a:xfrm>
              <a:off x="199753" y="3984788"/>
              <a:ext cx="46088" cy="110380"/>
            </a:xfrm>
            <a:custGeom>
              <a:avLst/>
              <a:gdLst/>
              <a:ahLst/>
              <a:cxnLst/>
              <a:rect l="l" t="t" r="r" b="b"/>
              <a:pathLst>
                <a:path w="1438" h="3444" extrusionOk="0">
                  <a:moveTo>
                    <a:pt x="1404" y="1"/>
                  </a:moveTo>
                  <a:cubicBezTo>
                    <a:pt x="1287" y="134"/>
                    <a:pt x="1186" y="302"/>
                    <a:pt x="1103" y="469"/>
                  </a:cubicBezTo>
                  <a:cubicBezTo>
                    <a:pt x="668" y="1237"/>
                    <a:pt x="334" y="2056"/>
                    <a:pt x="100" y="2908"/>
                  </a:cubicBezTo>
                  <a:cubicBezTo>
                    <a:pt x="50" y="3075"/>
                    <a:pt x="0" y="3259"/>
                    <a:pt x="0" y="3443"/>
                  </a:cubicBezTo>
                  <a:cubicBezTo>
                    <a:pt x="0" y="3443"/>
                    <a:pt x="1" y="3443"/>
                    <a:pt x="1" y="3443"/>
                  </a:cubicBezTo>
                  <a:cubicBezTo>
                    <a:pt x="38" y="3443"/>
                    <a:pt x="271" y="2648"/>
                    <a:pt x="652" y="1705"/>
                  </a:cubicBezTo>
                  <a:cubicBezTo>
                    <a:pt x="1036" y="753"/>
                    <a:pt x="1437" y="18"/>
                    <a:pt x="1404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CUSTOM_2"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18"/>
          <p:cNvSpPr/>
          <p:nvPr/>
        </p:nvSpPr>
        <p:spPr>
          <a:xfrm>
            <a:off x="-731" y="4672701"/>
            <a:ext cx="9143833" cy="475558"/>
          </a:xfrm>
          <a:custGeom>
            <a:avLst/>
            <a:gdLst/>
            <a:ahLst/>
            <a:cxnLst/>
            <a:rect l="l" t="t" r="r" b="b"/>
            <a:pathLst>
              <a:path w="285299" h="14838" extrusionOk="0">
                <a:moveTo>
                  <a:pt x="0" y="1"/>
                </a:moveTo>
                <a:lnTo>
                  <a:pt x="0" y="14838"/>
                </a:lnTo>
                <a:lnTo>
                  <a:pt x="285299" y="14838"/>
                </a:lnTo>
                <a:lnTo>
                  <a:pt x="285299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p18"/>
          <p:cNvSpPr txBox="1">
            <a:spLocks noGrp="1"/>
          </p:cNvSpPr>
          <p:nvPr>
            <p:ph type="title"/>
          </p:nvPr>
        </p:nvSpPr>
        <p:spPr>
          <a:xfrm>
            <a:off x="3726000" y="4089600"/>
            <a:ext cx="3380400" cy="51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96" name="Google Shape;396;p18"/>
          <p:cNvSpPr txBox="1">
            <a:spLocks noGrp="1"/>
          </p:cNvSpPr>
          <p:nvPr>
            <p:ph type="subTitle" idx="1"/>
          </p:nvPr>
        </p:nvSpPr>
        <p:spPr>
          <a:xfrm>
            <a:off x="3726000" y="2935650"/>
            <a:ext cx="3380400" cy="1153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grpSp>
        <p:nvGrpSpPr>
          <p:cNvPr id="397" name="Google Shape;397;p18"/>
          <p:cNvGrpSpPr/>
          <p:nvPr/>
        </p:nvGrpSpPr>
        <p:grpSpPr>
          <a:xfrm>
            <a:off x="3519477" y="424219"/>
            <a:ext cx="1304531" cy="2282345"/>
            <a:chOff x="3519477" y="424219"/>
            <a:chExt cx="1304531" cy="2282345"/>
          </a:xfrm>
        </p:grpSpPr>
        <p:sp>
          <p:nvSpPr>
            <p:cNvPr id="398" name="Google Shape;398;p18"/>
            <p:cNvSpPr/>
            <p:nvPr/>
          </p:nvSpPr>
          <p:spPr>
            <a:xfrm>
              <a:off x="3519477" y="972018"/>
              <a:ext cx="276912" cy="593374"/>
            </a:xfrm>
            <a:custGeom>
              <a:avLst/>
              <a:gdLst/>
              <a:ahLst/>
              <a:cxnLst/>
              <a:rect l="l" t="t" r="r" b="b"/>
              <a:pathLst>
                <a:path w="8640" h="18514" extrusionOk="0">
                  <a:moveTo>
                    <a:pt x="1" y="1"/>
                  </a:moveTo>
                  <a:lnTo>
                    <a:pt x="1" y="18514"/>
                  </a:lnTo>
                  <a:lnTo>
                    <a:pt x="8639" y="18514"/>
                  </a:lnTo>
                  <a:lnTo>
                    <a:pt x="8639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18"/>
            <p:cNvSpPr/>
            <p:nvPr/>
          </p:nvSpPr>
          <p:spPr>
            <a:xfrm>
              <a:off x="3808119" y="1606608"/>
              <a:ext cx="340083" cy="573022"/>
            </a:xfrm>
            <a:custGeom>
              <a:avLst/>
              <a:gdLst/>
              <a:ahLst/>
              <a:cxnLst/>
              <a:rect l="l" t="t" r="r" b="b"/>
              <a:pathLst>
                <a:path w="10611" h="17879" extrusionOk="0">
                  <a:moveTo>
                    <a:pt x="1" y="0"/>
                  </a:moveTo>
                  <a:lnTo>
                    <a:pt x="1" y="17879"/>
                  </a:lnTo>
                  <a:lnTo>
                    <a:pt x="10611" y="17879"/>
                  </a:lnTo>
                  <a:lnTo>
                    <a:pt x="10611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18"/>
            <p:cNvSpPr/>
            <p:nvPr/>
          </p:nvSpPr>
          <p:spPr>
            <a:xfrm>
              <a:off x="4189931" y="424219"/>
              <a:ext cx="634077" cy="537671"/>
            </a:xfrm>
            <a:custGeom>
              <a:avLst/>
              <a:gdLst/>
              <a:ahLst/>
              <a:cxnLst/>
              <a:rect l="l" t="t" r="r" b="b"/>
              <a:pathLst>
                <a:path w="19784" h="16776" extrusionOk="0">
                  <a:moveTo>
                    <a:pt x="1" y="0"/>
                  </a:moveTo>
                  <a:lnTo>
                    <a:pt x="1" y="16775"/>
                  </a:lnTo>
                  <a:lnTo>
                    <a:pt x="10076" y="16775"/>
                  </a:lnTo>
                  <a:lnTo>
                    <a:pt x="10076" y="368"/>
                  </a:lnTo>
                  <a:lnTo>
                    <a:pt x="10444" y="368"/>
                  </a:lnTo>
                  <a:lnTo>
                    <a:pt x="10444" y="16775"/>
                  </a:lnTo>
                  <a:lnTo>
                    <a:pt x="19784" y="16775"/>
                  </a:lnTo>
                  <a:lnTo>
                    <a:pt x="19784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8"/>
            <p:cNvSpPr/>
            <p:nvPr/>
          </p:nvSpPr>
          <p:spPr>
            <a:xfrm>
              <a:off x="3519477" y="1606608"/>
              <a:ext cx="276912" cy="573022"/>
            </a:xfrm>
            <a:custGeom>
              <a:avLst/>
              <a:gdLst/>
              <a:ahLst/>
              <a:cxnLst/>
              <a:rect l="l" t="t" r="r" b="b"/>
              <a:pathLst>
                <a:path w="8640" h="17879" extrusionOk="0">
                  <a:moveTo>
                    <a:pt x="1" y="0"/>
                  </a:moveTo>
                  <a:lnTo>
                    <a:pt x="1" y="17879"/>
                  </a:lnTo>
                  <a:lnTo>
                    <a:pt x="8639" y="17879"/>
                  </a:lnTo>
                  <a:lnTo>
                    <a:pt x="8639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8"/>
            <p:cNvSpPr/>
            <p:nvPr/>
          </p:nvSpPr>
          <p:spPr>
            <a:xfrm>
              <a:off x="4524629" y="1606608"/>
              <a:ext cx="299379" cy="573022"/>
            </a:xfrm>
            <a:custGeom>
              <a:avLst/>
              <a:gdLst/>
              <a:ahLst/>
              <a:cxnLst/>
              <a:rect l="l" t="t" r="r" b="b"/>
              <a:pathLst>
                <a:path w="9341" h="17879" extrusionOk="0">
                  <a:moveTo>
                    <a:pt x="1" y="0"/>
                  </a:moveTo>
                  <a:lnTo>
                    <a:pt x="1" y="17879"/>
                  </a:lnTo>
                  <a:lnTo>
                    <a:pt x="9341" y="17879"/>
                  </a:lnTo>
                  <a:lnTo>
                    <a:pt x="9341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8"/>
            <p:cNvSpPr/>
            <p:nvPr/>
          </p:nvSpPr>
          <p:spPr>
            <a:xfrm>
              <a:off x="3808119" y="972018"/>
              <a:ext cx="340083" cy="593374"/>
            </a:xfrm>
            <a:custGeom>
              <a:avLst/>
              <a:gdLst/>
              <a:ahLst/>
              <a:cxnLst/>
              <a:rect l="l" t="t" r="r" b="b"/>
              <a:pathLst>
                <a:path w="10611" h="18514" extrusionOk="0">
                  <a:moveTo>
                    <a:pt x="1" y="1"/>
                  </a:moveTo>
                  <a:lnTo>
                    <a:pt x="1" y="18514"/>
                  </a:lnTo>
                  <a:lnTo>
                    <a:pt x="10611" y="18514"/>
                  </a:lnTo>
                  <a:lnTo>
                    <a:pt x="10611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8"/>
            <p:cNvSpPr/>
            <p:nvPr/>
          </p:nvSpPr>
          <p:spPr>
            <a:xfrm>
              <a:off x="4524629" y="972018"/>
              <a:ext cx="299379" cy="593374"/>
            </a:xfrm>
            <a:custGeom>
              <a:avLst/>
              <a:gdLst/>
              <a:ahLst/>
              <a:cxnLst/>
              <a:rect l="l" t="t" r="r" b="b"/>
              <a:pathLst>
                <a:path w="9341" h="18514" extrusionOk="0">
                  <a:moveTo>
                    <a:pt x="1" y="1"/>
                  </a:moveTo>
                  <a:lnTo>
                    <a:pt x="1" y="18514"/>
                  </a:lnTo>
                  <a:lnTo>
                    <a:pt x="9341" y="18514"/>
                  </a:lnTo>
                  <a:lnTo>
                    <a:pt x="9341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8"/>
            <p:cNvSpPr/>
            <p:nvPr/>
          </p:nvSpPr>
          <p:spPr>
            <a:xfrm>
              <a:off x="3519477" y="2189757"/>
              <a:ext cx="276912" cy="516806"/>
            </a:xfrm>
            <a:custGeom>
              <a:avLst/>
              <a:gdLst/>
              <a:ahLst/>
              <a:cxnLst/>
              <a:rect l="l" t="t" r="r" b="b"/>
              <a:pathLst>
                <a:path w="8640" h="16125" extrusionOk="0">
                  <a:moveTo>
                    <a:pt x="1" y="1"/>
                  </a:moveTo>
                  <a:lnTo>
                    <a:pt x="1" y="16125"/>
                  </a:lnTo>
                  <a:lnTo>
                    <a:pt x="8639" y="16125"/>
                  </a:lnTo>
                  <a:lnTo>
                    <a:pt x="8639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18"/>
            <p:cNvSpPr/>
            <p:nvPr/>
          </p:nvSpPr>
          <p:spPr>
            <a:xfrm>
              <a:off x="3519477" y="424219"/>
              <a:ext cx="628725" cy="537671"/>
            </a:xfrm>
            <a:custGeom>
              <a:avLst/>
              <a:gdLst/>
              <a:ahLst/>
              <a:cxnLst/>
              <a:rect l="l" t="t" r="r" b="b"/>
              <a:pathLst>
                <a:path w="19617" h="16776" extrusionOk="0">
                  <a:moveTo>
                    <a:pt x="1" y="0"/>
                  </a:moveTo>
                  <a:lnTo>
                    <a:pt x="1" y="16775"/>
                  </a:lnTo>
                  <a:lnTo>
                    <a:pt x="8639" y="16775"/>
                  </a:lnTo>
                  <a:lnTo>
                    <a:pt x="8639" y="368"/>
                  </a:lnTo>
                  <a:lnTo>
                    <a:pt x="9007" y="368"/>
                  </a:lnTo>
                  <a:lnTo>
                    <a:pt x="9007" y="16775"/>
                  </a:lnTo>
                  <a:lnTo>
                    <a:pt x="19617" y="16775"/>
                  </a:lnTo>
                  <a:lnTo>
                    <a:pt x="19617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18"/>
            <p:cNvSpPr/>
            <p:nvPr/>
          </p:nvSpPr>
          <p:spPr>
            <a:xfrm>
              <a:off x="3808119" y="2189757"/>
              <a:ext cx="340083" cy="516806"/>
            </a:xfrm>
            <a:custGeom>
              <a:avLst/>
              <a:gdLst/>
              <a:ahLst/>
              <a:cxnLst/>
              <a:rect l="l" t="t" r="r" b="b"/>
              <a:pathLst>
                <a:path w="10611" h="16125" extrusionOk="0">
                  <a:moveTo>
                    <a:pt x="1" y="1"/>
                  </a:moveTo>
                  <a:lnTo>
                    <a:pt x="1" y="16125"/>
                  </a:lnTo>
                  <a:lnTo>
                    <a:pt x="10611" y="16125"/>
                  </a:lnTo>
                  <a:lnTo>
                    <a:pt x="10611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8"/>
            <p:cNvSpPr/>
            <p:nvPr/>
          </p:nvSpPr>
          <p:spPr>
            <a:xfrm>
              <a:off x="4524629" y="2189757"/>
              <a:ext cx="299379" cy="516806"/>
            </a:xfrm>
            <a:custGeom>
              <a:avLst/>
              <a:gdLst/>
              <a:ahLst/>
              <a:cxnLst/>
              <a:rect l="l" t="t" r="r" b="b"/>
              <a:pathLst>
                <a:path w="9341" h="16125" extrusionOk="0">
                  <a:moveTo>
                    <a:pt x="1" y="1"/>
                  </a:moveTo>
                  <a:lnTo>
                    <a:pt x="1" y="16125"/>
                  </a:lnTo>
                  <a:lnTo>
                    <a:pt x="9341" y="16125"/>
                  </a:lnTo>
                  <a:lnTo>
                    <a:pt x="9341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8"/>
            <p:cNvSpPr/>
            <p:nvPr/>
          </p:nvSpPr>
          <p:spPr>
            <a:xfrm>
              <a:off x="4189931" y="972018"/>
              <a:ext cx="322968" cy="593374"/>
            </a:xfrm>
            <a:custGeom>
              <a:avLst/>
              <a:gdLst/>
              <a:ahLst/>
              <a:cxnLst/>
              <a:rect l="l" t="t" r="r" b="b"/>
              <a:pathLst>
                <a:path w="10077" h="18514" extrusionOk="0">
                  <a:moveTo>
                    <a:pt x="1" y="1"/>
                  </a:moveTo>
                  <a:lnTo>
                    <a:pt x="1" y="18514"/>
                  </a:lnTo>
                  <a:lnTo>
                    <a:pt x="10076" y="18514"/>
                  </a:lnTo>
                  <a:lnTo>
                    <a:pt x="10076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8"/>
            <p:cNvSpPr/>
            <p:nvPr/>
          </p:nvSpPr>
          <p:spPr>
            <a:xfrm>
              <a:off x="4189931" y="2189757"/>
              <a:ext cx="322968" cy="516806"/>
            </a:xfrm>
            <a:custGeom>
              <a:avLst/>
              <a:gdLst/>
              <a:ahLst/>
              <a:cxnLst/>
              <a:rect l="l" t="t" r="r" b="b"/>
              <a:pathLst>
                <a:path w="10077" h="16125" extrusionOk="0">
                  <a:moveTo>
                    <a:pt x="1" y="1"/>
                  </a:moveTo>
                  <a:lnTo>
                    <a:pt x="1" y="16125"/>
                  </a:lnTo>
                  <a:lnTo>
                    <a:pt x="10076" y="16125"/>
                  </a:lnTo>
                  <a:lnTo>
                    <a:pt x="10076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18"/>
            <p:cNvSpPr/>
            <p:nvPr/>
          </p:nvSpPr>
          <p:spPr>
            <a:xfrm>
              <a:off x="4189931" y="1606608"/>
              <a:ext cx="322968" cy="573022"/>
            </a:xfrm>
            <a:custGeom>
              <a:avLst/>
              <a:gdLst/>
              <a:ahLst/>
              <a:cxnLst/>
              <a:rect l="l" t="t" r="r" b="b"/>
              <a:pathLst>
                <a:path w="10077" h="17879" extrusionOk="0">
                  <a:moveTo>
                    <a:pt x="1" y="0"/>
                  </a:moveTo>
                  <a:lnTo>
                    <a:pt x="1" y="17879"/>
                  </a:lnTo>
                  <a:lnTo>
                    <a:pt x="10076" y="17879"/>
                  </a:lnTo>
                  <a:lnTo>
                    <a:pt x="10076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2" name="Google Shape;412;p18"/>
          <p:cNvGrpSpPr/>
          <p:nvPr/>
        </p:nvGrpSpPr>
        <p:grpSpPr>
          <a:xfrm>
            <a:off x="6096361" y="424219"/>
            <a:ext cx="1304531" cy="2282345"/>
            <a:chOff x="6096361" y="424219"/>
            <a:chExt cx="1304531" cy="2282345"/>
          </a:xfrm>
        </p:grpSpPr>
        <p:sp>
          <p:nvSpPr>
            <p:cNvPr id="413" name="Google Shape;413;p18"/>
            <p:cNvSpPr/>
            <p:nvPr/>
          </p:nvSpPr>
          <p:spPr>
            <a:xfrm>
              <a:off x="6096361" y="972018"/>
              <a:ext cx="277425" cy="593374"/>
            </a:xfrm>
            <a:custGeom>
              <a:avLst/>
              <a:gdLst/>
              <a:ahLst/>
              <a:cxnLst/>
              <a:rect l="l" t="t" r="r" b="b"/>
              <a:pathLst>
                <a:path w="8656" h="18514" extrusionOk="0">
                  <a:moveTo>
                    <a:pt x="0" y="1"/>
                  </a:moveTo>
                  <a:lnTo>
                    <a:pt x="0" y="18514"/>
                  </a:lnTo>
                  <a:lnTo>
                    <a:pt x="8655" y="18514"/>
                  </a:lnTo>
                  <a:lnTo>
                    <a:pt x="8655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18"/>
            <p:cNvSpPr/>
            <p:nvPr/>
          </p:nvSpPr>
          <p:spPr>
            <a:xfrm>
              <a:off x="6385003" y="1606608"/>
              <a:ext cx="340595" cy="573022"/>
            </a:xfrm>
            <a:custGeom>
              <a:avLst/>
              <a:gdLst/>
              <a:ahLst/>
              <a:cxnLst/>
              <a:rect l="l" t="t" r="r" b="b"/>
              <a:pathLst>
                <a:path w="10627" h="17879" extrusionOk="0">
                  <a:moveTo>
                    <a:pt x="0" y="0"/>
                  </a:moveTo>
                  <a:lnTo>
                    <a:pt x="0" y="17879"/>
                  </a:lnTo>
                  <a:lnTo>
                    <a:pt x="10627" y="17879"/>
                  </a:lnTo>
                  <a:lnTo>
                    <a:pt x="10627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18"/>
            <p:cNvSpPr/>
            <p:nvPr/>
          </p:nvSpPr>
          <p:spPr>
            <a:xfrm>
              <a:off x="6766815" y="424219"/>
              <a:ext cx="634077" cy="537671"/>
            </a:xfrm>
            <a:custGeom>
              <a:avLst/>
              <a:gdLst/>
              <a:ahLst/>
              <a:cxnLst/>
              <a:rect l="l" t="t" r="r" b="b"/>
              <a:pathLst>
                <a:path w="19784" h="16776" extrusionOk="0">
                  <a:moveTo>
                    <a:pt x="1" y="0"/>
                  </a:moveTo>
                  <a:lnTo>
                    <a:pt x="1" y="16775"/>
                  </a:lnTo>
                  <a:lnTo>
                    <a:pt x="10093" y="16775"/>
                  </a:lnTo>
                  <a:lnTo>
                    <a:pt x="10093" y="368"/>
                  </a:lnTo>
                  <a:lnTo>
                    <a:pt x="10443" y="368"/>
                  </a:lnTo>
                  <a:lnTo>
                    <a:pt x="10443" y="16775"/>
                  </a:lnTo>
                  <a:lnTo>
                    <a:pt x="19783" y="16775"/>
                  </a:lnTo>
                  <a:lnTo>
                    <a:pt x="19783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18"/>
            <p:cNvSpPr/>
            <p:nvPr/>
          </p:nvSpPr>
          <p:spPr>
            <a:xfrm>
              <a:off x="6096361" y="1606608"/>
              <a:ext cx="277425" cy="573022"/>
            </a:xfrm>
            <a:custGeom>
              <a:avLst/>
              <a:gdLst/>
              <a:ahLst/>
              <a:cxnLst/>
              <a:rect l="l" t="t" r="r" b="b"/>
              <a:pathLst>
                <a:path w="8656" h="17879" extrusionOk="0">
                  <a:moveTo>
                    <a:pt x="0" y="0"/>
                  </a:moveTo>
                  <a:lnTo>
                    <a:pt x="0" y="17879"/>
                  </a:lnTo>
                  <a:lnTo>
                    <a:pt x="8655" y="17879"/>
                  </a:lnTo>
                  <a:lnTo>
                    <a:pt x="8655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18"/>
            <p:cNvSpPr/>
            <p:nvPr/>
          </p:nvSpPr>
          <p:spPr>
            <a:xfrm>
              <a:off x="7101513" y="1606608"/>
              <a:ext cx="299379" cy="573022"/>
            </a:xfrm>
            <a:custGeom>
              <a:avLst/>
              <a:gdLst/>
              <a:ahLst/>
              <a:cxnLst/>
              <a:rect l="l" t="t" r="r" b="b"/>
              <a:pathLst>
                <a:path w="9341" h="17879" extrusionOk="0">
                  <a:moveTo>
                    <a:pt x="0" y="0"/>
                  </a:moveTo>
                  <a:lnTo>
                    <a:pt x="0" y="17879"/>
                  </a:lnTo>
                  <a:lnTo>
                    <a:pt x="9340" y="17879"/>
                  </a:lnTo>
                  <a:lnTo>
                    <a:pt x="9340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18"/>
            <p:cNvSpPr/>
            <p:nvPr/>
          </p:nvSpPr>
          <p:spPr>
            <a:xfrm>
              <a:off x="6385003" y="972018"/>
              <a:ext cx="340595" cy="593374"/>
            </a:xfrm>
            <a:custGeom>
              <a:avLst/>
              <a:gdLst/>
              <a:ahLst/>
              <a:cxnLst/>
              <a:rect l="l" t="t" r="r" b="b"/>
              <a:pathLst>
                <a:path w="10627" h="18514" extrusionOk="0">
                  <a:moveTo>
                    <a:pt x="0" y="1"/>
                  </a:moveTo>
                  <a:lnTo>
                    <a:pt x="0" y="18514"/>
                  </a:lnTo>
                  <a:lnTo>
                    <a:pt x="10627" y="18514"/>
                  </a:lnTo>
                  <a:lnTo>
                    <a:pt x="10627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18"/>
            <p:cNvSpPr/>
            <p:nvPr/>
          </p:nvSpPr>
          <p:spPr>
            <a:xfrm>
              <a:off x="7101513" y="972018"/>
              <a:ext cx="299379" cy="593374"/>
            </a:xfrm>
            <a:custGeom>
              <a:avLst/>
              <a:gdLst/>
              <a:ahLst/>
              <a:cxnLst/>
              <a:rect l="l" t="t" r="r" b="b"/>
              <a:pathLst>
                <a:path w="9341" h="18514" extrusionOk="0">
                  <a:moveTo>
                    <a:pt x="0" y="1"/>
                  </a:moveTo>
                  <a:lnTo>
                    <a:pt x="0" y="18514"/>
                  </a:lnTo>
                  <a:lnTo>
                    <a:pt x="9340" y="18514"/>
                  </a:lnTo>
                  <a:lnTo>
                    <a:pt x="9340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18"/>
            <p:cNvSpPr/>
            <p:nvPr/>
          </p:nvSpPr>
          <p:spPr>
            <a:xfrm>
              <a:off x="6096361" y="2189757"/>
              <a:ext cx="277425" cy="516806"/>
            </a:xfrm>
            <a:custGeom>
              <a:avLst/>
              <a:gdLst/>
              <a:ahLst/>
              <a:cxnLst/>
              <a:rect l="l" t="t" r="r" b="b"/>
              <a:pathLst>
                <a:path w="8656" h="16125" extrusionOk="0">
                  <a:moveTo>
                    <a:pt x="0" y="1"/>
                  </a:moveTo>
                  <a:lnTo>
                    <a:pt x="0" y="16125"/>
                  </a:lnTo>
                  <a:lnTo>
                    <a:pt x="8655" y="16125"/>
                  </a:lnTo>
                  <a:lnTo>
                    <a:pt x="8655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18"/>
            <p:cNvSpPr/>
            <p:nvPr/>
          </p:nvSpPr>
          <p:spPr>
            <a:xfrm>
              <a:off x="6096361" y="424219"/>
              <a:ext cx="629238" cy="537671"/>
            </a:xfrm>
            <a:custGeom>
              <a:avLst/>
              <a:gdLst/>
              <a:ahLst/>
              <a:cxnLst/>
              <a:rect l="l" t="t" r="r" b="b"/>
              <a:pathLst>
                <a:path w="19633" h="16776" extrusionOk="0">
                  <a:moveTo>
                    <a:pt x="0" y="0"/>
                  </a:moveTo>
                  <a:lnTo>
                    <a:pt x="0" y="16775"/>
                  </a:lnTo>
                  <a:lnTo>
                    <a:pt x="8655" y="16775"/>
                  </a:lnTo>
                  <a:lnTo>
                    <a:pt x="8655" y="368"/>
                  </a:lnTo>
                  <a:lnTo>
                    <a:pt x="9006" y="368"/>
                  </a:lnTo>
                  <a:lnTo>
                    <a:pt x="9006" y="16775"/>
                  </a:lnTo>
                  <a:lnTo>
                    <a:pt x="19633" y="16775"/>
                  </a:lnTo>
                  <a:lnTo>
                    <a:pt x="19633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18"/>
            <p:cNvSpPr/>
            <p:nvPr/>
          </p:nvSpPr>
          <p:spPr>
            <a:xfrm>
              <a:off x="6385003" y="2189757"/>
              <a:ext cx="340595" cy="516806"/>
            </a:xfrm>
            <a:custGeom>
              <a:avLst/>
              <a:gdLst/>
              <a:ahLst/>
              <a:cxnLst/>
              <a:rect l="l" t="t" r="r" b="b"/>
              <a:pathLst>
                <a:path w="10627" h="16125" extrusionOk="0">
                  <a:moveTo>
                    <a:pt x="0" y="1"/>
                  </a:moveTo>
                  <a:lnTo>
                    <a:pt x="0" y="16125"/>
                  </a:lnTo>
                  <a:lnTo>
                    <a:pt x="10627" y="16125"/>
                  </a:lnTo>
                  <a:lnTo>
                    <a:pt x="10627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18"/>
            <p:cNvSpPr/>
            <p:nvPr/>
          </p:nvSpPr>
          <p:spPr>
            <a:xfrm>
              <a:off x="7101513" y="2189757"/>
              <a:ext cx="299379" cy="516806"/>
            </a:xfrm>
            <a:custGeom>
              <a:avLst/>
              <a:gdLst/>
              <a:ahLst/>
              <a:cxnLst/>
              <a:rect l="l" t="t" r="r" b="b"/>
              <a:pathLst>
                <a:path w="9341" h="16125" extrusionOk="0">
                  <a:moveTo>
                    <a:pt x="0" y="1"/>
                  </a:moveTo>
                  <a:lnTo>
                    <a:pt x="0" y="16125"/>
                  </a:lnTo>
                  <a:lnTo>
                    <a:pt x="9340" y="16125"/>
                  </a:lnTo>
                  <a:lnTo>
                    <a:pt x="9340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18"/>
            <p:cNvSpPr/>
            <p:nvPr/>
          </p:nvSpPr>
          <p:spPr>
            <a:xfrm>
              <a:off x="6766815" y="972018"/>
              <a:ext cx="323481" cy="593374"/>
            </a:xfrm>
            <a:custGeom>
              <a:avLst/>
              <a:gdLst/>
              <a:ahLst/>
              <a:cxnLst/>
              <a:rect l="l" t="t" r="r" b="b"/>
              <a:pathLst>
                <a:path w="10093" h="18514" extrusionOk="0">
                  <a:moveTo>
                    <a:pt x="1" y="1"/>
                  </a:moveTo>
                  <a:lnTo>
                    <a:pt x="1" y="18514"/>
                  </a:lnTo>
                  <a:lnTo>
                    <a:pt x="10093" y="18514"/>
                  </a:lnTo>
                  <a:lnTo>
                    <a:pt x="10093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18"/>
            <p:cNvSpPr/>
            <p:nvPr/>
          </p:nvSpPr>
          <p:spPr>
            <a:xfrm>
              <a:off x="6766815" y="2189757"/>
              <a:ext cx="323481" cy="516806"/>
            </a:xfrm>
            <a:custGeom>
              <a:avLst/>
              <a:gdLst/>
              <a:ahLst/>
              <a:cxnLst/>
              <a:rect l="l" t="t" r="r" b="b"/>
              <a:pathLst>
                <a:path w="10093" h="16125" extrusionOk="0">
                  <a:moveTo>
                    <a:pt x="1" y="1"/>
                  </a:moveTo>
                  <a:lnTo>
                    <a:pt x="1" y="16125"/>
                  </a:lnTo>
                  <a:lnTo>
                    <a:pt x="10093" y="16125"/>
                  </a:lnTo>
                  <a:lnTo>
                    <a:pt x="10093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18"/>
            <p:cNvSpPr/>
            <p:nvPr/>
          </p:nvSpPr>
          <p:spPr>
            <a:xfrm>
              <a:off x="6766815" y="1606608"/>
              <a:ext cx="323481" cy="573022"/>
            </a:xfrm>
            <a:custGeom>
              <a:avLst/>
              <a:gdLst/>
              <a:ahLst/>
              <a:cxnLst/>
              <a:rect l="l" t="t" r="r" b="b"/>
              <a:pathLst>
                <a:path w="10093" h="17879" extrusionOk="0">
                  <a:moveTo>
                    <a:pt x="1" y="0"/>
                  </a:moveTo>
                  <a:lnTo>
                    <a:pt x="1" y="17879"/>
                  </a:lnTo>
                  <a:lnTo>
                    <a:pt x="10093" y="17879"/>
                  </a:lnTo>
                  <a:lnTo>
                    <a:pt x="10093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7" name="Google Shape;427;p18"/>
          <p:cNvGrpSpPr/>
          <p:nvPr/>
        </p:nvGrpSpPr>
        <p:grpSpPr>
          <a:xfrm>
            <a:off x="7823375" y="3028019"/>
            <a:ext cx="701542" cy="1644902"/>
            <a:chOff x="7823375" y="3040429"/>
            <a:chExt cx="701542" cy="1644902"/>
          </a:xfrm>
        </p:grpSpPr>
        <p:sp>
          <p:nvSpPr>
            <p:cNvPr id="428" name="Google Shape;428;p18"/>
            <p:cNvSpPr/>
            <p:nvPr/>
          </p:nvSpPr>
          <p:spPr>
            <a:xfrm>
              <a:off x="8030611" y="3040429"/>
              <a:ext cx="494307" cy="1211137"/>
            </a:xfrm>
            <a:custGeom>
              <a:avLst/>
              <a:gdLst/>
              <a:ahLst/>
              <a:cxnLst/>
              <a:rect l="l" t="t" r="r" b="b"/>
              <a:pathLst>
                <a:path w="15423" h="37789" extrusionOk="0">
                  <a:moveTo>
                    <a:pt x="5674" y="1"/>
                  </a:moveTo>
                  <a:cubicBezTo>
                    <a:pt x="5475" y="1"/>
                    <a:pt x="5272" y="9"/>
                    <a:pt x="5063" y="26"/>
                  </a:cubicBezTo>
                  <a:cubicBezTo>
                    <a:pt x="2875" y="376"/>
                    <a:pt x="1906" y="3066"/>
                    <a:pt x="2089" y="5272"/>
                  </a:cubicBezTo>
                  <a:cubicBezTo>
                    <a:pt x="2290" y="7478"/>
                    <a:pt x="3192" y="9633"/>
                    <a:pt x="2958" y="11838"/>
                  </a:cubicBezTo>
                  <a:cubicBezTo>
                    <a:pt x="2641" y="14629"/>
                    <a:pt x="535" y="17001"/>
                    <a:pt x="285" y="19792"/>
                  </a:cubicBezTo>
                  <a:cubicBezTo>
                    <a:pt x="1" y="23100"/>
                    <a:pt x="2323" y="26024"/>
                    <a:pt x="3025" y="29265"/>
                  </a:cubicBezTo>
                  <a:cubicBezTo>
                    <a:pt x="3376" y="30853"/>
                    <a:pt x="3326" y="32524"/>
                    <a:pt x="3911" y="34027"/>
                  </a:cubicBezTo>
                  <a:cubicBezTo>
                    <a:pt x="4780" y="36252"/>
                    <a:pt x="7143" y="37788"/>
                    <a:pt x="9522" y="37788"/>
                  </a:cubicBezTo>
                  <a:cubicBezTo>
                    <a:pt x="9842" y="37788"/>
                    <a:pt x="10161" y="37761"/>
                    <a:pt x="10477" y="37703"/>
                  </a:cubicBezTo>
                  <a:cubicBezTo>
                    <a:pt x="13167" y="37235"/>
                    <a:pt x="15323" y="34696"/>
                    <a:pt x="15373" y="31972"/>
                  </a:cubicBezTo>
                  <a:cubicBezTo>
                    <a:pt x="15423" y="29432"/>
                    <a:pt x="13852" y="27043"/>
                    <a:pt x="14053" y="24520"/>
                  </a:cubicBezTo>
                  <a:cubicBezTo>
                    <a:pt x="14186" y="22649"/>
                    <a:pt x="15289" y="20878"/>
                    <a:pt x="15055" y="19006"/>
                  </a:cubicBezTo>
                  <a:cubicBezTo>
                    <a:pt x="14771" y="16801"/>
                    <a:pt x="12716" y="15230"/>
                    <a:pt x="11998" y="13108"/>
                  </a:cubicBezTo>
                  <a:cubicBezTo>
                    <a:pt x="11262" y="11003"/>
                    <a:pt x="11964" y="8681"/>
                    <a:pt x="11713" y="6458"/>
                  </a:cubicBezTo>
                  <a:cubicBezTo>
                    <a:pt x="11286" y="2689"/>
                    <a:pt x="9282" y="1"/>
                    <a:pt x="5674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18"/>
            <p:cNvSpPr/>
            <p:nvPr/>
          </p:nvSpPr>
          <p:spPr>
            <a:xfrm>
              <a:off x="7823375" y="3658673"/>
              <a:ext cx="426842" cy="595040"/>
            </a:xfrm>
            <a:custGeom>
              <a:avLst/>
              <a:gdLst/>
              <a:ahLst/>
              <a:cxnLst/>
              <a:rect l="l" t="t" r="r" b="b"/>
              <a:pathLst>
                <a:path w="13318" h="18566" extrusionOk="0">
                  <a:moveTo>
                    <a:pt x="368" y="0"/>
                  </a:moveTo>
                  <a:lnTo>
                    <a:pt x="368" y="0"/>
                  </a:lnTo>
                  <a:cubicBezTo>
                    <a:pt x="1" y="3693"/>
                    <a:pt x="1621" y="8037"/>
                    <a:pt x="3526" y="11212"/>
                  </a:cubicBezTo>
                  <a:cubicBezTo>
                    <a:pt x="5448" y="14420"/>
                    <a:pt x="8338" y="16926"/>
                    <a:pt x="11780" y="18380"/>
                  </a:cubicBezTo>
                  <a:cubicBezTo>
                    <a:pt x="12007" y="18478"/>
                    <a:pt x="12268" y="18565"/>
                    <a:pt x="12509" y="18565"/>
                  </a:cubicBezTo>
                  <a:cubicBezTo>
                    <a:pt x="12678" y="18565"/>
                    <a:pt x="12836" y="18523"/>
                    <a:pt x="12966" y="18413"/>
                  </a:cubicBezTo>
                  <a:cubicBezTo>
                    <a:pt x="13234" y="18196"/>
                    <a:pt x="13267" y="17812"/>
                    <a:pt x="13267" y="17461"/>
                  </a:cubicBezTo>
                  <a:cubicBezTo>
                    <a:pt x="13317" y="9424"/>
                    <a:pt x="8071" y="2306"/>
                    <a:pt x="368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18"/>
            <p:cNvSpPr/>
            <p:nvPr/>
          </p:nvSpPr>
          <p:spPr>
            <a:xfrm>
              <a:off x="7986157" y="3871806"/>
              <a:ext cx="363671" cy="622828"/>
            </a:xfrm>
            <a:custGeom>
              <a:avLst/>
              <a:gdLst/>
              <a:ahLst/>
              <a:cxnLst/>
              <a:rect l="l" t="t" r="r" b="b"/>
              <a:pathLst>
                <a:path w="11347" h="19433" extrusionOk="0">
                  <a:moveTo>
                    <a:pt x="1" y="0"/>
                  </a:moveTo>
                  <a:lnTo>
                    <a:pt x="1" y="0"/>
                  </a:lnTo>
                  <a:cubicBezTo>
                    <a:pt x="34" y="67"/>
                    <a:pt x="68" y="134"/>
                    <a:pt x="118" y="201"/>
                  </a:cubicBezTo>
                  <a:cubicBezTo>
                    <a:pt x="218" y="335"/>
                    <a:pt x="352" y="502"/>
                    <a:pt x="519" y="719"/>
                  </a:cubicBezTo>
                  <a:cubicBezTo>
                    <a:pt x="870" y="1170"/>
                    <a:pt x="1371" y="1838"/>
                    <a:pt x="1973" y="2657"/>
                  </a:cubicBezTo>
                  <a:cubicBezTo>
                    <a:pt x="5114" y="6951"/>
                    <a:pt x="7821" y="11563"/>
                    <a:pt x="10009" y="16408"/>
                  </a:cubicBezTo>
                  <a:cubicBezTo>
                    <a:pt x="10427" y="17344"/>
                    <a:pt x="10761" y="18096"/>
                    <a:pt x="10978" y="18630"/>
                  </a:cubicBezTo>
                  <a:cubicBezTo>
                    <a:pt x="11095" y="18881"/>
                    <a:pt x="11179" y="19082"/>
                    <a:pt x="11246" y="19232"/>
                  </a:cubicBezTo>
                  <a:cubicBezTo>
                    <a:pt x="11279" y="19299"/>
                    <a:pt x="11313" y="19382"/>
                    <a:pt x="11346" y="19432"/>
                  </a:cubicBezTo>
                  <a:cubicBezTo>
                    <a:pt x="11346" y="19366"/>
                    <a:pt x="11313" y="19282"/>
                    <a:pt x="11279" y="19215"/>
                  </a:cubicBezTo>
                  <a:cubicBezTo>
                    <a:pt x="11229" y="19048"/>
                    <a:pt x="11146" y="18848"/>
                    <a:pt x="11062" y="18597"/>
                  </a:cubicBezTo>
                  <a:cubicBezTo>
                    <a:pt x="10862" y="18062"/>
                    <a:pt x="10544" y="17294"/>
                    <a:pt x="10143" y="16358"/>
                  </a:cubicBezTo>
                  <a:cubicBezTo>
                    <a:pt x="8021" y="11446"/>
                    <a:pt x="5314" y="6817"/>
                    <a:pt x="2090" y="2574"/>
                  </a:cubicBezTo>
                  <a:cubicBezTo>
                    <a:pt x="1471" y="1755"/>
                    <a:pt x="953" y="1103"/>
                    <a:pt x="586" y="669"/>
                  </a:cubicBezTo>
                  <a:cubicBezTo>
                    <a:pt x="402" y="468"/>
                    <a:pt x="268" y="301"/>
                    <a:pt x="151" y="167"/>
                  </a:cubicBezTo>
                  <a:cubicBezTo>
                    <a:pt x="101" y="101"/>
                    <a:pt x="51" y="51"/>
                    <a:pt x="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18"/>
            <p:cNvSpPr/>
            <p:nvPr/>
          </p:nvSpPr>
          <p:spPr>
            <a:xfrm>
              <a:off x="8273742" y="3368428"/>
              <a:ext cx="78747" cy="1116558"/>
            </a:xfrm>
            <a:custGeom>
              <a:avLst/>
              <a:gdLst/>
              <a:ahLst/>
              <a:cxnLst/>
              <a:rect l="l" t="t" r="r" b="b"/>
              <a:pathLst>
                <a:path w="2457" h="34838" extrusionOk="0">
                  <a:moveTo>
                    <a:pt x="0" y="0"/>
                  </a:moveTo>
                  <a:cubicBezTo>
                    <a:pt x="0" y="117"/>
                    <a:pt x="0" y="234"/>
                    <a:pt x="0" y="351"/>
                  </a:cubicBezTo>
                  <a:cubicBezTo>
                    <a:pt x="17" y="602"/>
                    <a:pt x="17" y="936"/>
                    <a:pt x="34" y="1371"/>
                  </a:cubicBezTo>
                  <a:cubicBezTo>
                    <a:pt x="84" y="2273"/>
                    <a:pt x="134" y="3543"/>
                    <a:pt x="218" y="5113"/>
                  </a:cubicBezTo>
                  <a:cubicBezTo>
                    <a:pt x="368" y="8271"/>
                    <a:pt x="635" y="12615"/>
                    <a:pt x="970" y="17444"/>
                  </a:cubicBezTo>
                  <a:cubicBezTo>
                    <a:pt x="1304" y="22256"/>
                    <a:pt x="1671" y="26600"/>
                    <a:pt x="1939" y="29758"/>
                  </a:cubicBezTo>
                  <a:cubicBezTo>
                    <a:pt x="2089" y="31312"/>
                    <a:pt x="2206" y="32582"/>
                    <a:pt x="2306" y="33484"/>
                  </a:cubicBezTo>
                  <a:cubicBezTo>
                    <a:pt x="2340" y="33902"/>
                    <a:pt x="2373" y="34253"/>
                    <a:pt x="2406" y="34487"/>
                  </a:cubicBezTo>
                  <a:cubicBezTo>
                    <a:pt x="2406" y="34620"/>
                    <a:pt x="2440" y="34737"/>
                    <a:pt x="2457" y="34838"/>
                  </a:cubicBezTo>
                  <a:cubicBezTo>
                    <a:pt x="2457" y="34721"/>
                    <a:pt x="2457" y="34604"/>
                    <a:pt x="2457" y="34487"/>
                  </a:cubicBezTo>
                  <a:cubicBezTo>
                    <a:pt x="2423" y="34236"/>
                    <a:pt x="2406" y="33902"/>
                    <a:pt x="2373" y="33468"/>
                  </a:cubicBezTo>
                  <a:cubicBezTo>
                    <a:pt x="2306" y="32565"/>
                    <a:pt x="2206" y="31295"/>
                    <a:pt x="2089" y="29742"/>
                  </a:cubicBezTo>
                  <a:cubicBezTo>
                    <a:pt x="1855" y="26584"/>
                    <a:pt x="1521" y="22239"/>
                    <a:pt x="1170" y="17427"/>
                  </a:cubicBezTo>
                  <a:cubicBezTo>
                    <a:pt x="836" y="12615"/>
                    <a:pt x="552" y="8254"/>
                    <a:pt x="351" y="5097"/>
                  </a:cubicBezTo>
                  <a:cubicBezTo>
                    <a:pt x="251" y="3543"/>
                    <a:pt x="184" y="2256"/>
                    <a:pt x="117" y="1354"/>
                  </a:cubicBezTo>
                  <a:cubicBezTo>
                    <a:pt x="84" y="936"/>
                    <a:pt x="67" y="602"/>
                    <a:pt x="51" y="351"/>
                  </a:cubicBezTo>
                  <a:cubicBezTo>
                    <a:pt x="34" y="234"/>
                    <a:pt x="34" y="101"/>
                    <a:pt x="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18"/>
            <p:cNvSpPr/>
            <p:nvPr/>
          </p:nvSpPr>
          <p:spPr>
            <a:xfrm>
              <a:off x="8165028" y="4326435"/>
              <a:ext cx="296174" cy="358896"/>
            </a:xfrm>
            <a:custGeom>
              <a:avLst/>
              <a:gdLst/>
              <a:ahLst/>
              <a:cxnLst/>
              <a:rect l="l" t="t" r="r" b="b"/>
              <a:pathLst>
                <a:path w="9241" h="11198" extrusionOk="0">
                  <a:moveTo>
                    <a:pt x="1" y="1"/>
                  </a:moveTo>
                  <a:lnTo>
                    <a:pt x="385" y="7019"/>
                  </a:lnTo>
                  <a:cubicBezTo>
                    <a:pt x="516" y="9366"/>
                    <a:pt x="2454" y="11197"/>
                    <a:pt x="4804" y="11197"/>
                  </a:cubicBezTo>
                  <a:cubicBezTo>
                    <a:pt x="4846" y="11197"/>
                    <a:pt x="4888" y="11197"/>
                    <a:pt x="4930" y="11196"/>
                  </a:cubicBezTo>
                  <a:cubicBezTo>
                    <a:pt x="7319" y="11146"/>
                    <a:pt x="9240" y="9174"/>
                    <a:pt x="9240" y="6768"/>
                  </a:cubicBezTo>
                  <a:lnTo>
                    <a:pt x="924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CUSTOM_8"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19"/>
          <p:cNvSpPr/>
          <p:nvPr/>
        </p:nvSpPr>
        <p:spPr>
          <a:xfrm>
            <a:off x="-731" y="4672701"/>
            <a:ext cx="9143833" cy="475558"/>
          </a:xfrm>
          <a:custGeom>
            <a:avLst/>
            <a:gdLst/>
            <a:ahLst/>
            <a:cxnLst/>
            <a:rect l="l" t="t" r="r" b="b"/>
            <a:pathLst>
              <a:path w="285299" h="14838" extrusionOk="0">
                <a:moveTo>
                  <a:pt x="0" y="1"/>
                </a:moveTo>
                <a:lnTo>
                  <a:pt x="0" y="14838"/>
                </a:lnTo>
                <a:lnTo>
                  <a:pt x="285299" y="14838"/>
                </a:lnTo>
                <a:lnTo>
                  <a:pt x="285299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19"/>
          <p:cNvSpPr txBox="1">
            <a:spLocks noGrp="1"/>
          </p:cNvSpPr>
          <p:nvPr>
            <p:ph type="subTitle" idx="1"/>
          </p:nvPr>
        </p:nvSpPr>
        <p:spPr>
          <a:xfrm>
            <a:off x="2481875" y="1533123"/>
            <a:ext cx="2093400" cy="27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36" name="Google Shape;436;p19"/>
          <p:cNvSpPr txBox="1">
            <a:spLocks noGrp="1"/>
          </p:cNvSpPr>
          <p:nvPr>
            <p:ph type="subTitle" idx="2"/>
          </p:nvPr>
        </p:nvSpPr>
        <p:spPr>
          <a:xfrm>
            <a:off x="2481875" y="1804711"/>
            <a:ext cx="2093400" cy="45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37" name="Google Shape;437;p19"/>
          <p:cNvSpPr txBox="1">
            <a:spLocks noGrp="1"/>
          </p:cNvSpPr>
          <p:nvPr>
            <p:ph type="title" hasCustomPrompt="1"/>
          </p:nvPr>
        </p:nvSpPr>
        <p:spPr>
          <a:xfrm>
            <a:off x="720000" y="1706550"/>
            <a:ext cx="758700" cy="4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Josefin Sans"/>
              <a:buNone/>
              <a:defRPr sz="2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38" name="Google Shape;438;p19"/>
          <p:cNvSpPr txBox="1">
            <a:spLocks noGrp="1"/>
          </p:cNvSpPr>
          <p:nvPr>
            <p:ph type="title" idx="3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39" name="Google Shape;439;p19"/>
          <p:cNvSpPr txBox="1">
            <a:spLocks noGrp="1"/>
          </p:cNvSpPr>
          <p:nvPr>
            <p:ph type="subTitle" idx="4"/>
          </p:nvPr>
        </p:nvSpPr>
        <p:spPr>
          <a:xfrm>
            <a:off x="2478625" y="2563930"/>
            <a:ext cx="2093400" cy="27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40" name="Google Shape;440;p19"/>
          <p:cNvSpPr txBox="1">
            <a:spLocks noGrp="1"/>
          </p:cNvSpPr>
          <p:nvPr>
            <p:ph type="subTitle" idx="5"/>
          </p:nvPr>
        </p:nvSpPr>
        <p:spPr>
          <a:xfrm>
            <a:off x="2478625" y="2838031"/>
            <a:ext cx="2093400" cy="45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41" name="Google Shape;441;p19"/>
          <p:cNvSpPr txBox="1">
            <a:spLocks noGrp="1"/>
          </p:cNvSpPr>
          <p:nvPr>
            <p:ph type="title" idx="6" hasCustomPrompt="1"/>
          </p:nvPr>
        </p:nvSpPr>
        <p:spPr>
          <a:xfrm>
            <a:off x="720000" y="2729475"/>
            <a:ext cx="758700" cy="50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Josefin Sans"/>
              <a:buNone/>
              <a:defRPr sz="2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42" name="Google Shape;442;p19"/>
          <p:cNvSpPr txBox="1">
            <a:spLocks noGrp="1"/>
          </p:cNvSpPr>
          <p:nvPr>
            <p:ph type="subTitle" idx="7"/>
          </p:nvPr>
        </p:nvSpPr>
        <p:spPr>
          <a:xfrm>
            <a:off x="2478625" y="3584797"/>
            <a:ext cx="2093400" cy="27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43" name="Google Shape;443;p19"/>
          <p:cNvSpPr txBox="1">
            <a:spLocks noGrp="1"/>
          </p:cNvSpPr>
          <p:nvPr>
            <p:ph type="subTitle" idx="8"/>
          </p:nvPr>
        </p:nvSpPr>
        <p:spPr>
          <a:xfrm>
            <a:off x="2478625" y="3861398"/>
            <a:ext cx="2093400" cy="45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44" name="Google Shape;444;p19"/>
          <p:cNvSpPr txBox="1">
            <a:spLocks noGrp="1"/>
          </p:cNvSpPr>
          <p:nvPr>
            <p:ph type="title" idx="9" hasCustomPrompt="1"/>
          </p:nvPr>
        </p:nvSpPr>
        <p:spPr>
          <a:xfrm>
            <a:off x="720000" y="3752700"/>
            <a:ext cx="758700" cy="50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Josefin Sans"/>
              <a:buNone/>
              <a:defRPr sz="2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grpSp>
        <p:nvGrpSpPr>
          <p:cNvPr id="445" name="Google Shape;445;p19"/>
          <p:cNvGrpSpPr/>
          <p:nvPr/>
        </p:nvGrpSpPr>
        <p:grpSpPr>
          <a:xfrm>
            <a:off x="6244509" y="1247368"/>
            <a:ext cx="431083" cy="553668"/>
            <a:chOff x="6201325" y="1203748"/>
            <a:chExt cx="474500" cy="609431"/>
          </a:xfrm>
        </p:grpSpPr>
        <p:sp>
          <p:nvSpPr>
            <p:cNvPr id="446" name="Google Shape;446;p19"/>
            <p:cNvSpPr/>
            <p:nvPr/>
          </p:nvSpPr>
          <p:spPr>
            <a:xfrm>
              <a:off x="6201325" y="1212305"/>
              <a:ext cx="474500" cy="598181"/>
            </a:xfrm>
            <a:custGeom>
              <a:avLst/>
              <a:gdLst/>
              <a:ahLst/>
              <a:cxnLst/>
              <a:rect l="l" t="t" r="r" b="b"/>
              <a:pathLst>
                <a:path w="14805" h="18664" extrusionOk="0">
                  <a:moveTo>
                    <a:pt x="0" y="0"/>
                  </a:moveTo>
                  <a:lnTo>
                    <a:pt x="0" y="18664"/>
                  </a:lnTo>
                  <a:lnTo>
                    <a:pt x="14804" y="18664"/>
                  </a:lnTo>
                  <a:lnTo>
                    <a:pt x="14804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19"/>
            <p:cNvSpPr/>
            <p:nvPr/>
          </p:nvSpPr>
          <p:spPr>
            <a:xfrm>
              <a:off x="6408560" y="1797090"/>
              <a:ext cx="65895" cy="16089"/>
            </a:xfrm>
            <a:custGeom>
              <a:avLst/>
              <a:gdLst/>
              <a:ahLst/>
              <a:cxnLst/>
              <a:rect l="l" t="t" r="r" b="b"/>
              <a:pathLst>
                <a:path w="2056" h="502" extrusionOk="0">
                  <a:moveTo>
                    <a:pt x="0" y="0"/>
                  </a:moveTo>
                  <a:lnTo>
                    <a:pt x="0" y="501"/>
                  </a:lnTo>
                  <a:lnTo>
                    <a:pt x="2056" y="501"/>
                  </a:lnTo>
                  <a:lnTo>
                    <a:pt x="2056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19"/>
            <p:cNvSpPr/>
            <p:nvPr/>
          </p:nvSpPr>
          <p:spPr>
            <a:xfrm>
              <a:off x="6333595" y="1417938"/>
              <a:ext cx="175121" cy="164417"/>
            </a:xfrm>
            <a:custGeom>
              <a:avLst/>
              <a:gdLst/>
              <a:ahLst/>
              <a:cxnLst/>
              <a:rect l="l" t="t" r="r" b="b"/>
              <a:pathLst>
                <a:path w="5464" h="5130" extrusionOk="0">
                  <a:moveTo>
                    <a:pt x="3743" y="0"/>
                  </a:moveTo>
                  <a:lnTo>
                    <a:pt x="1020" y="401"/>
                  </a:lnTo>
                  <a:lnTo>
                    <a:pt x="0" y="2958"/>
                  </a:lnTo>
                  <a:lnTo>
                    <a:pt x="1721" y="5130"/>
                  </a:lnTo>
                  <a:lnTo>
                    <a:pt x="4445" y="4729"/>
                  </a:lnTo>
                  <a:lnTo>
                    <a:pt x="5464" y="2173"/>
                  </a:lnTo>
                  <a:lnTo>
                    <a:pt x="3743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9"/>
            <p:cNvSpPr/>
            <p:nvPr/>
          </p:nvSpPr>
          <p:spPr>
            <a:xfrm>
              <a:off x="6374811" y="1470949"/>
              <a:ext cx="174608" cy="164449"/>
            </a:xfrm>
            <a:custGeom>
              <a:avLst/>
              <a:gdLst/>
              <a:ahLst/>
              <a:cxnLst/>
              <a:rect l="l" t="t" r="r" b="b"/>
              <a:pathLst>
                <a:path w="5448" h="5131" extrusionOk="0">
                  <a:moveTo>
                    <a:pt x="3744" y="1"/>
                  </a:moveTo>
                  <a:lnTo>
                    <a:pt x="1020" y="402"/>
                  </a:lnTo>
                  <a:lnTo>
                    <a:pt x="1" y="2958"/>
                  </a:lnTo>
                  <a:lnTo>
                    <a:pt x="1705" y="5130"/>
                  </a:lnTo>
                  <a:lnTo>
                    <a:pt x="4429" y="4729"/>
                  </a:lnTo>
                  <a:lnTo>
                    <a:pt x="5448" y="2173"/>
                  </a:lnTo>
                  <a:lnTo>
                    <a:pt x="3744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19"/>
            <p:cNvSpPr/>
            <p:nvPr/>
          </p:nvSpPr>
          <p:spPr>
            <a:xfrm>
              <a:off x="6418207" y="1203748"/>
              <a:ext cx="65350" cy="13942"/>
            </a:xfrm>
            <a:custGeom>
              <a:avLst/>
              <a:gdLst/>
              <a:ahLst/>
              <a:cxnLst/>
              <a:rect l="l" t="t" r="r" b="b"/>
              <a:pathLst>
                <a:path w="2039" h="435" extrusionOk="0">
                  <a:moveTo>
                    <a:pt x="0" y="0"/>
                  </a:moveTo>
                  <a:lnTo>
                    <a:pt x="0" y="434"/>
                  </a:lnTo>
                  <a:lnTo>
                    <a:pt x="2039" y="434"/>
                  </a:lnTo>
                  <a:lnTo>
                    <a:pt x="2039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" name="Google Shape;451;p19"/>
          <p:cNvGrpSpPr/>
          <p:nvPr/>
        </p:nvGrpSpPr>
        <p:grpSpPr>
          <a:xfrm>
            <a:off x="7057215" y="860363"/>
            <a:ext cx="1440106" cy="2519509"/>
            <a:chOff x="6853029" y="844403"/>
            <a:chExt cx="1516061" cy="2652394"/>
          </a:xfrm>
        </p:grpSpPr>
        <p:sp>
          <p:nvSpPr>
            <p:cNvPr id="452" name="Google Shape;452;p19"/>
            <p:cNvSpPr/>
            <p:nvPr/>
          </p:nvSpPr>
          <p:spPr>
            <a:xfrm>
              <a:off x="6853029" y="1481141"/>
              <a:ext cx="321878" cy="689203"/>
            </a:xfrm>
            <a:custGeom>
              <a:avLst/>
              <a:gdLst/>
              <a:ahLst/>
              <a:cxnLst/>
              <a:rect l="l" t="t" r="r" b="b"/>
              <a:pathLst>
                <a:path w="10043" h="21504" extrusionOk="0">
                  <a:moveTo>
                    <a:pt x="1" y="0"/>
                  </a:moveTo>
                  <a:lnTo>
                    <a:pt x="1" y="21504"/>
                  </a:lnTo>
                  <a:lnTo>
                    <a:pt x="10042" y="21504"/>
                  </a:lnTo>
                  <a:lnTo>
                    <a:pt x="10042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19"/>
            <p:cNvSpPr/>
            <p:nvPr/>
          </p:nvSpPr>
          <p:spPr>
            <a:xfrm>
              <a:off x="7188272" y="2218515"/>
              <a:ext cx="395753" cy="666223"/>
            </a:xfrm>
            <a:custGeom>
              <a:avLst/>
              <a:gdLst/>
              <a:ahLst/>
              <a:cxnLst/>
              <a:rect l="l" t="t" r="r" b="b"/>
              <a:pathLst>
                <a:path w="12348" h="20787" extrusionOk="0">
                  <a:moveTo>
                    <a:pt x="0" y="1"/>
                  </a:moveTo>
                  <a:lnTo>
                    <a:pt x="0" y="20786"/>
                  </a:lnTo>
                  <a:lnTo>
                    <a:pt x="12348" y="20786"/>
                  </a:lnTo>
                  <a:lnTo>
                    <a:pt x="12348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19"/>
            <p:cNvSpPr/>
            <p:nvPr/>
          </p:nvSpPr>
          <p:spPr>
            <a:xfrm>
              <a:off x="7632197" y="844403"/>
              <a:ext cx="736894" cy="624975"/>
            </a:xfrm>
            <a:custGeom>
              <a:avLst/>
              <a:gdLst/>
              <a:ahLst/>
              <a:cxnLst/>
              <a:rect l="l" t="t" r="r" b="b"/>
              <a:pathLst>
                <a:path w="22992" h="19500" extrusionOk="0">
                  <a:moveTo>
                    <a:pt x="1" y="1"/>
                  </a:moveTo>
                  <a:lnTo>
                    <a:pt x="1" y="19499"/>
                  </a:lnTo>
                  <a:lnTo>
                    <a:pt x="11713" y="19499"/>
                  </a:lnTo>
                  <a:lnTo>
                    <a:pt x="11713" y="418"/>
                  </a:lnTo>
                  <a:lnTo>
                    <a:pt x="12131" y="418"/>
                  </a:lnTo>
                  <a:lnTo>
                    <a:pt x="12131" y="19499"/>
                  </a:lnTo>
                  <a:lnTo>
                    <a:pt x="22992" y="19499"/>
                  </a:lnTo>
                  <a:lnTo>
                    <a:pt x="22992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19"/>
            <p:cNvSpPr/>
            <p:nvPr/>
          </p:nvSpPr>
          <p:spPr>
            <a:xfrm>
              <a:off x="6853029" y="2218515"/>
              <a:ext cx="321878" cy="666223"/>
            </a:xfrm>
            <a:custGeom>
              <a:avLst/>
              <a:gdLst/>
              <a:ahLst/>
              <a:cxnLst/>
              <a:rect l="l" t="t" r="r" b="b"/>
              <a:pathLst>
                <a:path w="10043" h="20787" extrusionOk="0">
                  <a:moveTo>
                    <a:pt x="1" y="1"/>
                  </a:moveTo>
                  <a:lnTo>
                    <a:pt x="1" y="20786"/>
                  </a:lnTo>
                  <a:lnTo>
                    <a:pt x="10042" y="20786"/>
                  </a:lnTo>
                  <a:lnTo>
                    <a:pt x="10042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19"/>
            <p:cNvSpPr/>
            <p:nvPr/>
          </p:nvSpPr>
          <p:spPr>
            <a:xfrm>
              <a:off x="8020996" y="2218515"/>
              <a:ext cx="348095" cy="666223"/>
            </a:xfrm>
            <a:custGeom>
              <a:avLst/>
              <a:gdLst/>
              <a:ahLst/>
              <a:cxnLst/>
              <a:rect l="l" t="t" r="r" b="b"/>
              <a:pathLst>
                <a:path w="10861" h="20787" extrusionOk="0">
                  <a:moveTo>
                    <a:pt x="0" y="1"/>
                  </a:moveTo>
                  <a:lnTo>
                    <a:pt x="0" y="20786"/>
                  </a:lnTo>
                  <a:lnTo>
                    <a:pt x="10861" y="20786"/>
                  </a:lnTo>
                  <a:lnTo>
                    <a:pt x="10861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19"/>
            <p:cNvSpPr/>
            <p:nvPr/>
          </p:nvSpPr>
          <p:spPr>
            <a:xfrm>
              <a:off x="7188272" y="1481141"/>
              <a:ext cx="395753" cy="689203"/>
            </a:xfrm>
            <a:custGeom>
              <a:avLst/>
              <a:gdLst/>
              <a:ahLst/>
              <a:cxnLst/>
              <a:rect l="l" t="t" r="r" b="b"/>
              <a:pathLst>
                <a:path w="12348" h="21504" extrusionOk="0">
                  <a:moveTo>
                    <a:pt x="0" y="0"/>
                  </a:moveTo>
                  <a:lnTo>
                    <a:pt x="0" y="21504"/>
                  </a:lnTo>
                  <a:lnTo>
                    <a:pt x="12348" y="21504"/>
                  </a:lnTo>
                  <a:lnTo>
                    <a:pt x="12348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19"/>
            <p:cNvSpPr/>
            <p:nvPr/>
          </p:nvSpPr>
          <p:spPr>
            <a:xfrm>
              <a:off x="8020996" y="1481141"/>
              <a:ext cx="348095" cy="689203"/>
            </a:xfrm>
            <a:custGeom>
              <a:avLst/>
              <a:gdLst/>
              <a:ahLst/>
              <a:cxnLst/>
              <a:rect l="l" t="t" r="r" b="b"/>
              <a:pathLst>
                <a:path w="10861" h="21504" extrusionOk="0">
                  <a:moveTo>
                    <a:pt x="0" y="0"/>
                  </a:moveTo>
                  <a:lnTo>
                    <a:pt x="0" y="21504"/>
                  </a:lnTo>
                  <a:lnTo>
                    <a:pt x="10861" y="21504"/>
                  </a:lnTo>
                  <a:lnTo>
                    <a:pt x="10861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19"/>
            <p:cNvSpPr/>
            <p:nvPr/>
          </p:nvSpPr>
          <p:spPr>
            <a:xfrm>
              <a:off x="6853029" y="2896469"/>
              <a:ext cx="321878" cy="600329"/>
            </a:xfrm>
            <a:custGeom>
              <a:avLst/>
              <a:gdLst/>
              <a:ahLst/>
              <a:cxnLst/>
              <a:rect l="l" t="t" r="r" b="b"/>
              <a:pathLst>
                <a:path w="10043" h="18731" extrusionOk="0">
                  <a:moveTo>
                    <a:pt x="1" y="1"/>
                  </a:moveTo>
                  <a:lnTo>
                    <a:pt x="1" y="18731"/>
                  </a:lnTo>
                  <a:lnTo>
                    <a:pt x="10042" y="18731"/>
                  </a:lnTo>
                  <a:lnTo>
                    <a:pt x="10042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19"/>
            <p:cNvSpPr/>
            <p:nvPr/>
          </p:nvSpPr>
          <p:spPr>
            <a:xfrm>
              <a:off x="6853029" y="844403"/>
              <a:ext cx="730996" cy="624975"/>
            </a:xfrm>
            <a:custGeom>
              <a:avLst/>
              <a:gdLst/>
              <a:ahLst/>
              <a:cxnLst/>
              <a:rect l="l" t="t" r="r" b="b"/>
              <a:pathLst>
                <a:path w="22808" h="19500" extrusionOk="0">
                  <a:moveTo>
                    <a:pt x="1" y="1"/>
                  </a:moveTo>
                  <a:lnTo>
                    <a:pt x="1" y="19499"/>
                  </a:lnTo>
                  <a:lnTo>
                    <a:pt x="10042" y="19499"/>
                  </a:lnTo>
                  <a:lnTo>
                    <a:pt x="10042" y="418"/>
                  </a:lnTo>
                  <a:lnTo>
                    <a:pt x="10460" y="418"/>
                  </a:lnTo>
                  <a:lnTo>
                    <a:pt x="10460" y="19499"/>
                  </a:lnTo>
                  <a:lnTo>
                    <a:pt x="22808" y="19499"/>
                  </a:lnTo>
                  <a:lnTo>
                    <a:pt x="22808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19"/>
            <p:cNvSpPr/>
            <p:nvPr/>
          </p:nvSpPr>
          <p:spPr>
            <a:xfrm>
              <a:off x="7188272" y="2896469"/>
              <a:ext cx="395753" cy="600329"/>
            </a:xfrm>
            <a:custGeom>
              <a:avLst/>
              <a:gdLst/>
              <a:ahLst/>
              <a:cxnLst/>
              <a:rect l="l" t="t" r="r" b="b"/>
              <a:pathLst>
                <a:path w="12348" h="18731" extrusionOk="0">
                  <a:moveTo>
                    <a:pt x="0" y="1"/>
                  </a:moveTo>
                  <a:lnTo>
                    <a:pt x="0" y="18731"/>
                  </a:lnTo>
                  <a:lnTo>
                    <a:pt x="12348" y="18731"/>
                  </a:lnTo>
                  <a:lnTo>
                    <a:pt x="12348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19"/>
            <p:cNvSpPr/>
            <p:nvPr/>
          </p:nvSpPr>
          <p:spPr>
            <a:xfrm>
              <a:off x="8020996" y="2896469"/>
              <a:ext cx="348095" cy="600329"/>
            </a:xfrm>
            <a:custGeom>
              <a:avLst/>
              <a:gdLst/>
              <a:ahLst/>
              <a:cxnLst/>
              <a:rect l="l" t="t" r="r" b="b"/>
              <a:pathLst>
                <a:path w="10861" h="18731" extrusionOk="0">
                  <a:moveTo>
                    <a:pt x="0" y="1"/>
                  </a:moveTo>
                  <a:lnTo>
                    <a:pt x="0" y="18731"/>
                  </a:lnTo>
                  <a:lnTo>
                    <a:pt x="10861" y="18731"/>
                  </a:lnTo>
                  <a:lnTo>
                    <a:pt x="10861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19"/>
            <p:cNvSpPr/>
            <p:nvPr/>
          </p:nvSpPr>
          <p:spPr>
            <a:xfrm>
              <a:off x="7632197" y="1481141"/>
              <a:ext cx="375434" cy="689203"/>
            </a:xfrm>
            <a:custGeom>
              <a:avLst/>
              <a:gdLst/>
              <a:ahLst/>
              <a:cxnLst/>
              <a:rect l="l" t="t" r="r" b="b"/>
              <a:pathLst>
                <a:path w="11714" h="21504" extrusionOk="0">
                  <a:moveTo>
                    <a:pt x="1" y="0"/>
                  </a:moveTo>
                  <a:lnTo>
                    <a:pt x="1" y="21504"/>
                  </a:lnTo>
                  <a:lnTo>
                    <a:pt x="11713" y="21504"/>
                  </a:lnTo>
                  <a:lnTo>
                    <a:pt x="11713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19"/>
            <p:cNvSpPr/>
            <p:nvPr/>
          </p:nvSpPr>
          <p:spPr>
            <a:xfrm>
              <a:off x="7632197" y="2896469"/>
              <a:ext cx="375434" cy="600329"/>
            </a:xfrm>
            <a:custGeom>
              <a:avLst/>
              <a:gdLst/>
              <a:ahLst/>
              <a:cxnLst/>
              <a:rect l="l" t="t" r="r" b="b"/>
              <a:pathLst>
                <a:path w="11714" h="18731" extrusionOk="0">
                  <a:moveTo>
                    <a:pt x="1" y="1"/>
                  </a:moveTo>
                  <a:lnTo>
                    <a:pt x="1" y="18731"/>
                  </a:lnTo>
                  <a:lnTo>
                    <a:pt x="11713" y="18731"/>
                  </a:lnTo>
                  <a:lnTo>
                    <a:pt x="11713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19"/>
            <p:cNvSpPr/>
            <p:nvPr/>
          </p:nvSpPr>
          <p:spPr>
            <a:xfrm>
              <a:off x="7632197" y="2218515"/>
              <a:ext cx="375434" cy="666223"/>
            </a:xfrm>
            <a:custGeom>
              <a:avLst/>
              <a:gdLst/>
              <a:ahLst/>
              <a:cxnLst/>
              <a:rect l="l" t="t" r="r" b="b"/>
              <a:pathLst>
                <a:path w="11714" h="20787" extrusionOk="0">
                  <a:moveTo>
                    <a:pt x="1" y="1"/>
                  </a:moveTo>
                  <a:lnTo>
                    <a:pt x="1" y="20786"/>
                  </a:lnTo>
                  <a:lnTo>
                    <a:pt x="11713" y="20786"/>
                  </a:lnTo>
                  <a:lnTo>
                    <a:pt x="11713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6" name="Google Shape;466;p19"/>
          <p:cNvGrpSpPr/>
          <p:nvPr/>
        </p:nvGrpSpPr>
        <p:grpSpPr>
          <a:xfrm>
            <a:off x="6883611" y="3709688"/>
            <a:ext cx="1022876" cy="962333"/>
            <a:chOff x="6883611" y="3709688"/>
            <a:chExt cx="1022876" cy="962333"/>
          </a:xfrm>
        </p:grpSpPr>
        <p:sp>
          <p:nvSpPr>
            <p:cNvPr id="467" name="Google Shape;467;p19"/>
            <p:cNvSpPr/>
            <p:nvPr/>
          </p:nvSpPr>
          <p:spPr>
            <a:xfrm>
              <a:off x="6923801" y="4362996"/>
              <a:ext cx="949481" cy="309026"/>
            </a:xfrm>
            <a:custGeom>
              <a:avLst/>
              <a:gdLst/>
              <a:ahLst/>
              <a:cxnLst/>
              <a:rect l="l" t="t" r="r" b="b"/>
              <a:pathLst>
                <a:path w="29625" h="9642" extrusionOk="0">
                  <a:moveTo>
                    <a:pt x="0" y="1"/>
                  </a:moveTo>
                  <a:lnTo>
                    <a:pt x="0" y="9642"/>
                  </a:lnTo>
                  <a:lnTo>
                    <a:pt x="29624" y="9642"/>
                  </a:lnTo>
                  <a:lnTo>
                    <a:pt x="29624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19"/>
            <p:cNvSpPr/>
            <p:nvPr/>
          </p:nvSpPr>
          <p:spPr>
            <a:xfrm>
              <a:off x="6883611" y="4276781"/>
              <a:ext cx="1022876" cy="86247"/>
            </a:xfrm>
            <a:custGeom>
              <a:avLst/>
              <a:gdLst/>
              <a:ahLst/>
              <a:cxnLst/>
              <a:rect l="l" t="t" r="r" b="b"/>
              <a:pathLst>
                <a:path w="31915" h="2691" extrusionOk="0">
                  <a:moveTo>
                    <a:pt x="1" y="1"/>
                  </a:moveTo>
                  <a:lnTo>
                    <a:pt x="1" y="2691"/>
                  </a:lnTo>
                  <a:lnTo>
                    <a:pt x="31914" y="2691"/>
                  </a:lnTo>
                  <a:lnTo>
                    <a:pt x="31914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19"/>
            <p:cNvSpPr/>
            <p:nvPr/>
          </p:nvSpPr>
          <p:spPr>
            <a:xfrm>
              <a:off x="7375226" y="4276781"/>
              <a:ext cx="531261" cy="395241"/>
            </a:xfrm>
            <a:custGeom>
              <a:avLst/>
              <a:gdLst/>
              <a:ahLst/>
              <a:cxnLst/>
              <a:rect l="l" t="t" r="r" b="b"/>
              <a:pathLst>
                <a:path w="16576" h="12332" extrusionOk="0">
                  <a:moveTo>
                    <a:pt x="0" y="1"/>
                  </a:moveTo>
                  <a:lnTo>
                    <a:pt x="0" y="2440"/>
                  </a:lnTo>
                  <a:lnTo>
                    <a:pt x="619" y="12332"/>
                  </a:lnTo>
                  <a:lnTo>
                    <a:pt x="15539" y="12332"/>
                  </a:lnTo>
                  <a:lnTo>
                    <a:pt x="15539" y="2691"/>
                  </a:lnTo>
                  <a:lnTo>
                    <a:pt x="16575" y="2691"/>
                  </a:lnTo>
                  <a:lnTo>
                    <a:pt x="16575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19"/>
            <p:cNvSpPr/>
            <p:nvPr/>
          </p:nvSpPr>
          <p:spPr>
            <a:xfrm>
              <a:off x="7056585" y="4412801"/>
              <a:ext cx="192300" cy="46633"/>
            </a:xfrm>
            <a:custGeom>
              <a:avLst/>
              <a:gdLst/>
              <a:ahLst/>
              <a:cxnLst/>
              <a:rect l="l" t="t" r="r" b="b"/>
              <a:pathLst>
                <a:path w="6000" h="1455" extrusionOk="0">
                  <a:moveTo>
                    <a:pt x="1" y="1"/>
                  </a:moveTo>
                  <a:lnTo>
                    <a:pt x="1" y="1454"/>
                  </a:lnTo>
                  <a:lnTo>
                    <a:pt x="5999" y="1454"/>
                  </a:lnTo>
                  <a:lnTo>
                    <a:pt x="5999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19"/>
            <p:cNvSpPr/>
            <p:nvPr/>
          </p:nvSpPr>
          <p:spPr>
            <a:xfrm>
              <a:off x="7031425" y="4517220"/>
              <a:ext cx="247426" cy="98586"/>
            </a:xfrm>
            <a:custGeom>
              <a:avLst/>
              <a:gdLst/>
              <a:ahLst/>
              <a:cxnLst/>
              <a:rect l="l" t="t" r="r" b="b"/>
              <a:pathLst>
                <a:path w="7720" h="3076" extrusionOk="0">
                  <a:moveTo>
                    <a:pt x="1" y="1"/>
                  </a:moveTo>
                  <a:lnTo>
                    <a:pt x="1" y="3075"/>
                  </a:lnTo>
                  <a:lnTo>
                    <a:pt x="7720" y="3075"/>
                  </a:lnTo>
                  <a:lnTo>
                    <a:pt x="7720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19"/>
            <p:cNvSpPr/>
            <p:nvPr/>
          </p:nvSpPr>
          <p:spPr>
            <a:xfrm>
              <a:off x="7156741" y="3820005"/>
              <a:ext cx="419342" cy="149449"/>
            </a:xfrm>
            <a:custGeom>
              <a:avLst/>
              <a:gdLst/>
              <a:ahLst/>
              <a:cxnLst/>
              <a:rect l="l" t="t" r="r" b="b"/>
              <a:pathLst>
                <a:path w="13084" h="4663" extrusionOk="0">
                  <a:moveTo>
                    <a:pt x="0" y="0"/>
                  </a:moveTo>
                  <a:lnTo>
                    <a:pt x="50" y="3626"/>
                  </a:lnTo>
                  <a:lnTo>
                    <a:pt x="13083" y="4662"/>
                  </a:lnTo>
                  <a:lnTo>
                    <a:pt x="13083" y="4662"/>
                  </a:lnTo>
                  <a:lnTo>
                    <a:pt x="12682" y="10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19"/>
            <p:cNvSpPr/>
            <p:nvPr/>
          </p:nvSpPr>
          <p:spPr>
            <a:xfrm>
              <a:off x="7244013" y="3872470"/>
              <a:ext cx="256015" cy="42883"/>
            </a:xfrm>
            <a:custGeom>
              <a:avLst/>
              <a:gdLst/>
              <a:ahLst/>
              <a:cxnLst/>
              <a:rect l="l" t="t" r="r" b="b"/>
              <a:pathLst>
                <a:path w="7988" h="1338" extrusionOk="0">
                  <a:moveTo>
                    <a:pt x="51" y="1"/>
                  </a:moveTo>
                  <a:lnTo>
                    <a:pt x="1" y="653"/>
                  </a:lnTo>
                  <a:lnTo>
                    <a:pt x="7937" y="1338"/>
                  </a:lnTo>
                  <a:lnTo>
                    <a:pt x="7988" y="686"/>
                  </a:lnTo>
                  <a:lnTo>
                    <a:pt x="51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19"/>
            <p:cNvSpPr/>
            <p:nvPr/>
          </p:nvSpPr>
          <p:spPr>
            <a:xfrm>
              <a:off x="7109627" y="3709688"/>
              <a:ext cx="416650" cy="143007"/>
            </a:xfrm>
            <a:custGeom>
              <a:avLst/>
              <a:gdLst/>
              <a:ahLst/>
              <a:cxnLst/>
              <a:rect l="l" t="t" r="r" b="b"/>
              <a:pathLst>
                <a:path w="13000" h="4462" extrusionOk="0">
                  <a:moveTo>
                    <a:pt x="0" y="1"/>
                  </a:moveTo>
                  <a:lnTo>
                    <a:pt x="0" y="3626"/>
                  </a:lnTo>
                  <a:lnTo>
                    <a:pt x="12999" y="4462"/>
                  </a:lnTo>
                  <a:lnTo>
                    <a:pt x="12665" y="12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19"/>
            <p:cNvSpPr/>
            <p:nvPr/>
          </p:nvSpPr>
          <p:spPr>
            <a:xfrm>
              <a:off x="7109627" y="3725233"/>
              <a:ext cx="395753" cy="107656"/>
            </a:xfrm>
            <a:custGeom>
              <a:avLst/>
              <a:gdLst/>
              <a:ahLst/>
              <a:cxnLst/>
              <a:rect l="l" t="t" r="r" b="b"/>
              <a:pathLst>
                <a:path w="12348" h="3359" extrusionOk="0">
                  <a:moveTo>
                    <a:pt x="0" y="0"/>
                  </a:moveTo>
                  <a:lnTo>
                    <a:pt x="0" y="2456"/>
                  </a:lnTo>
                  <a:lnTo>
                    <a:pt x="12348" y="3359"/>
                  </a:lnTo>
                  <a:lnTo>
                    <a:pt x="12130" y="11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19"/>
            <p:cNvSpPr/>
            <p:nvPr/>
          </p:nvSpPr>
          <p:spPr>
            <a:xfrm>
              <a:off x="7112832" y="3753917"/>
              <a:ext cx="362550" cy="37210"/>
            </a:xfrm>
            <a:custGeom>
              <a:avLst/>
              <a:gdLst/>
              <a:ahLst/>
              <a:cxnLst/>
              <a:rect l="l" t="t" r="r" b="b"/>
              <a:pathLst>
                <a:path w="11312" h="1161" extrusionOk="0">
                  <a:moveTo>
                    <a:pt x="132" y="0"/>
                  </a:moveTo>
                  <a:cubicBezTo>
                    <a:pt x="88" y="0"/>
                    <a:pt x="44" y="2"/>
                    <a:pt x="0" y="7"/>
                  </a:cubicBezTo>
                  <a:cubicBezTo>
                    <a:pt x="134" y="57"/>
                    <a:pt x="284" y="74"/>
                    <a:pt x="435" y="91"/>
                  </a:cubicBezTo>
                  <a:lnTo>
                    <a:pt x="1654" y="241"/>
                  </a:lnTo>
                  <a:cubicBezTo>
                    <a:pt x="2674" y="358"/>
                    <a:pt x="4077" y="509"/>
                    <a:pt x="5648" y="659"/>
                  </a:cubicBezTo>
                  <a:cubicBezTo>
                    <a:pt x="7202" y="826"/>
                    <a:pt x="8622" y="960"/>
                    <a:pt x="9641" y="1043"/>
                  </a:cubicBezTo>
                  <a:lnTo>
                    <a:pt x="10861" y="1144"/>
                  </a:lnTo>
                  <a:cubicBezTo>
                    <a:pt x="11011" y="1160"/>
                    <a:pt x="11162" y="1160"/>
                    <a:pt x="11312" y="1160"/>
                  </a:cubicBezTo>
                  <a:cubicBezTo>
                    <a:pt x="11162" y="1110"/>
                    <a:pt x="11011" y="1093"/>
                    <a:pt x="10861" y="1077"/>
                  </a:cubicBezTo>
                  <a:lnTo>
                    <a:pt x="9658" y="926"/>
                  </a:lnTo>
                  <a:cubicBezTo>
                    <a:pt x="8639" y="809"/>
                    <a:pt x="7218" y="659"/>
                    <a:pt x="5664" y="492"/>
                  </a:cubicBezTo>
                  <a:cubicBezTo>
                    <a:pt x="4094" y="342"/>
                    <a:pt x="2690" y="208"/>
                    <a:pt x="1654" y="124"/>
                  </a:cubicBezTo>
                  <a:lnTo>
                    <a:pt x="451" y="24"/>
                  </a:lnTo>
                  <a:cubicBezTo>
                    <a:pt x="345" y="12"/>
                    <a:pt x="239" y="0"/>
                    <a:pt x="132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19"/>
            <p:cNvSpPr/>
            <p:nvPr/>
          </p:nvSpPr>
          <p:spPr>
            <a:xfrm>
              <a:off x="7108538" y="3774622"/>
              <a:ext cx="365787" cy="26537"/>
            </a:xfrm>
            <a:custGeom>
              <a:avLst/>
              <a:gdLst/>
              <a:ahLst/>
              <a:cxnLst/>
              <a:rect l="l" t="t" r="r" b="b"/>
              <a:pathLst>
                <a:path w="11413" h="828" extrusionOk="0">
                  <a:moveTo>
                    <a:pt x="226" y="0"/>
                  </a:moveTo>
                  <a:cubicBezTo>
                    <a:pt x="151" y="0"/>
                    <a:pt x="76" y="5"/>
                    <a:pt x="1" y="13"/>
                  </a:cubicBezTo>
                  <a:cubicBezTo>
                    <a:pt x="134" y="46"/>
                    <a:pt x="285" y="80"/>
                    <a:pt x="435" y="80"/>
                  </a:cubicBezTo>
                  <a:lnTo>
                    <a:pt x="1655" y="197"/>
                  </a:lnTo>
                  <a:cubicBezTo>
                    <a:pt x="2691" y="280"/>
                    <a:pt x="4128" y="397"/>
                    <a:pt x="5698" y="498"/>
                  </a:cubicBezTo>
                  <a:cubicBezTo>
                    <a:pt x="7269" y="614"/>
                    <a:pt x="8706" y="698"/>
                    <a:pt x="9742" y="748"/>
                  </a:cubicBezTo>
                  <a:lnTo>
                    <a:pt x="10961" y="815"/>
                  </a:lnTo>
                  <a:cubicBezTo>
                    <a:pt x="11037" y="823"/>
                    <a:pt x="11112" y="828"/>
                    <a:pt x="11187" y="828"/>
                  </a:cubicBezTo>
                  <a:cubicBezTo>
                    <a:pt x="11262" y="828"/>
                    <a:pt x="11337" y="823"/>
                    <a:pt x="11413" y="815"/>
                  </a:cubicBezTo>
                  <a:cubicBezTo>
                    <a:pt x="11262" y="782"/>
                    <a:pt x="11112" y="748"/>
                    <a:pt x="10961" y="748"/>
                  </a:cubicBezTo>
                  <a:lnTo>
                    <a:pt x="9742" y="631"/>
                  </a:lnTo>
                  <a:cubicBezTo>
                    <a:pt x="8706" y="548"/>
                    <a:pt x="7286" y="447"/>
                    <a:pt x="5715" y="330"/>
                  </a:cubicBezTo>
                  <a:cubicBezTo>
                    <a:pt x="4128" y="213"/>
                    <a:pt x="2707" y="130"/>
                    <a:pt x="1671" y="80"/>
                  </a:cubicBezTo>
                  <a:lnTo>
                    <a:pt x="452" y="13"/>
                  </a:lnTo>
                  <a:cubicBezTo>
                    <a:pt x="377" y="5"/>
                    <a:pt x="301" y="0"/>
                    <a:pt x="226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19"/>
            <p:cNvSpPr/>
            <p:nvPr/>
          </p:nvSpPr>
          <p:spPr>
            <a:xfrm>
              <a:off x="7161548" y="3927116"/>
              <a:ext cx="418285" cy="137655"/>
            </a:xfrm>
            <a:custGeom>
              <a:avLst/>
              <a:gdLst/>
              <a:ahLst/>
              <a:cxnLst/>
              <a:rect l="l" t="t" r="r" b="b"/>
              <a:pathLst>
                <a:path w="13051" h="4295" extrusionOk="0">
                  <a:moveTo>
                    <a:pt x="1" y="0"/>
                  </a:moveTo>
                  <a:lnTo>
                    <a:pt x="34" y="3609"/>
                  </a:lnTo>
                  <a:lnTo>
                    <a:pt x="13050" y="4294"/>
                  </a:lnTo>
                  <a:lnTo>
                    <a:pt x="12683" y="107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19"/>
            <p:cNvSpPr/>
            <p:nvPr/>
          </p:nvSpPr>
          <p:spPr>
            <a:xfrm>
              <a:off x="7201194" y="3930865"/>
              <a:ext cx="8045" cy="114611"/>
            </a:xfrm>
            <a:custGeom>
              <a:avLst/>
              <a:gdLst/>
              <a:ahLst/>
              <a:cxnLst/>
              <a:rect l="l" t="t" r="r" b="b"/>
              <a:pathLst>
                <a:path w="251" h="3576" extrusionOk="0">
                  <a:moveTo>
                    <a:pt x="67" y="0"/>
                  </a:moveTo>
                  <a:cubicBezTo>
                    <a:pt x="17" y="0"/>
                    <a:pt x="0" y="802"/>
                    <a:pt x="50" y="1788"/>
                  </a:cubicBezTo>
                  <a:cubicBezTo>
                    <a:pt x="84" y="2774"/>
                    <a:pt x="151" y="3576"/>
                    <a:pt x="201" y="3576"/>
                  </a:cubicBezTo>
                  <a:cubicBezTo>
                    <a:pt x="251" y="3576"/>
                    <a:pt x="251" y="2774"/>
                    <a:pt x="217" y="1788"/>
                  </a:cubicBezTo>
                  <a:cubicBezTo>
                    <a:pt x="184" y="802"/>
                    <a:pt x="117" y="0"/>
                    <a:pt x="67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19"/>
            <p:cNvSpPr/>
            <p:nvPr/>
          </p:nvSpPr>
          <p:spPr>
            <a:xfrm>
              <a:off x="7221001" y="3931923"/>
              <a:ext cx="6442" cy="114643"/>
            </a:xfrm>
            <a:custGeom>
              <a:avLst/>
              <a:gdLst/>
              <a:ahLst/>
              <a:cxnLst/>
              <a:rect l="l" t="t" r="r" b="b"/>
              <a:pathLst>
                <a:path w="201" h="3577" extrusionOk="0">
                  <a:moveTo>
                    <a:pt x="67" y="1"/>
                  </a:moveTo>
                  <a:cubicBezTo>
                    <a:pt x="17" y="1"/>
                    <a:pt x="0" y="803"/>
                    <a:pt x="17" y="1788"/>
                  </a:cubicBezTo>
                  <a:cubicBezTo>
                    <a:pt x="34" y="2774"/>
                    <a:pt x="84" y="3576"/>
                    <a:pt x="134" y="3576"/>
                  </a:cubicBezTo>
                  <a:cubicBezTo>
                    <a:pt x="184" y="3576"/>
                    <a:pt x="201" y="2774"/>
                    <a:pt x="184" y="1788"/>
                  </a:cubicBezTo>
                  <a:cubicBezTo>
                    <a:pt x="167" y="803"/>
                    <a:pt x="101" y="1"/>
                    <a:pt x="67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19"/>
            <p:cNvSpPr/>
            <p:nvPr/>
          </p:nvSpPr>
          <p:spPr>
            <a:xfrm>
              <a:off x="7260102" y="3983331"/>
              <a:ext cx="226017" cy="18781"/>
            </a:xfrm>
            <a:custGeom>
              <a:avLst/>
              <a:gdLst/>
              <a:ahLst/>
              <a:cxnLst/>
              <a:rect l="l" t="t" r="r" b="b"/>
              <a:pathLst>
                <a:path w="7052" h="586" extrusionOk="0">
                  <a:moveTo>
                    <a:pt x="0" y="1"/>
                  </a:moveTo>
                  <a:cubicBezTo>
                    <a:pt x="1709" y="182"/>
                    <a:pt x="3659" y="313"/>
                    <a:pt x="5493" y="456"/>
                  </a:cubicBezTo>
                  <a:lnTo>
                    <a:pt x="5493" y="456"/>
                  </a:lnTo>
                  <a:lnTo>
                    <a:pt x="0" y="1"/>
                  </a:lnTo>
                  <a:close/>
                  <a:moveTo>
                    <a:pt x="5493" y="456"/>
                  </a:moveTo>
                  <a:lnTo>
                    <a:pt x="7051" y="585"/>
                  </a:lnTo>
                  <a:cubicBezTo>
                    <a:pt x="6547" y="540"/>
                    <a:pt x="6025" y="498"/>
                    <a:pt x="5493" y="4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19"/>
            <p:cNvSpPr/>
            <p:nvPr/>
          </p:nvSpPr>
          <p:spPr>
            <a:xfrm>
              <a:off x="7260102" y="3983139"/>
              <a:ext cx="226017" cy="19166"/>
            </a:xfrm>
            <a:custGeom>
              <a:avLst/>
              <a:gdLst/>
              <a:ahLst/>
              <a:cxnLst/>
              <a:rect l="l" t="t" r="r" b="b"/>
              <a:pathLst>
                <a:path w="7052" h="598" extrusionOk="0">
                  <a:moveTo>
                    <a:pt x="279" y="0"/>
                  </a:moveTo>
                  <a:cubicBezTo>
                    <a:pt x="187" y="0"/>
                    <a:pt x="94" y="2"/>
                    <a:pt x="0" y="7"/>
                  </a:cubicBezTo>
                  <a:cubicBezTo>
                    <a:pt x="334" y="90"/>
                    <a:pt x="668" y="140"/>
                    <a:pt x="1019" y="174"/>
                  </a:cubicBezTo>
                  <a:cubicBezTo>
                    <a:pt x="1654" y="241"/>
                    <a:pt x="2540" y="324"/>
                    <a:pt x="3526" y="391"/>
                  </a:cubicBezTo>
                  <a:cubicBezTo>
                    <a:pt x="4495" y="474"/>
                    <a:pt x="5380" y="525"/>
                    <a:pt x="6015" y="558"/>
                  </a:cubicBezTo>
                  <a:cubicBezTo>
                    <a:pt x="6272" y="582"/>
                    <a:pt x="6529" y="598"/>
                    <a:pt x="6779" y="598"/>
                  </a:cubicBezTo>
                  <a:cubicBezTo>
                    <a:pt x="6871" y="598"/>
                    <a:pt x="6962" y="596"/>
                    <a:pt x="7051" y="591"/>
                  </a:cubicBezTo>
                  <a:cubicBezTo>
                    <a:pt x="6717" y="508"/>
                    <a:pt x="6366" y="458"/>
                    <a:pt x="6032" y="441"/>
                  </a:cubicBezTo>
                  <a:cubicBezTo>
                    <a:pt x="5397" y="374"/>
                    <a:pt x="4511" y="307"/>
                    <a:pt x="3526" y="224"/>
                  </a:cubicBezTo>
                  <a:lnTo>
                    <a:pt x="1036" y="40"/>
                  </a:lnTo>
                  <a:cubicBezTo>
                    <a:pt x="779" y="16"/>
                    <a:pt x="531" y="0"/>
                    <a:pt x="279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19"/>
            <p:cNvSpPr/>
            <p:nvPr/>
          </p:nvSpPr>
          <p:spPr>
            <a:xfrm>
              <a:off x="7509098" y="3957627"/>
              <a:ext cx="8589" cy="103938"/>
            </a:xfrm>
            <a:custGeom>
              <a:avLst/>
              <a:gdLst/>
              <a:ahLst/>
              <a:cxnLst/>
              <a:rect l="l" t="t" r="r" b="b"/>
              <a:pathLst>
                <a:path w="268" h="3243" extrusionOk="0">
                  <a:moveTo>
                    <a:pt x="51" y="1"/>
                  </a:moveTo>
                  <a:cubicBezTo>
                    <a:pt x="1" y="1"/>
                    <a:pt x="1" y="736"/>
                    <a:pt x="51" y="1621"/>
                  </a:cubicBezTo>
                  <a:cubicBezTo>
                    <a:pt x="101" y="2524"/>
                    <a:pt x="168" y="3242"/>
                    <a:pt x="218" y="3242"/>
                  </a:cubicBezTo>
                  <a:cubicBezTo>
                    <a:pt x="268" y="3242"/>
                    <a:pt x="268" y="2507"/>
                    <a:pt x="218" y="1621"/>
                  </a:cubicBezTo>
                  <a:cubicBezTo>
                    <a:pt x="184" y="719"/>
                    <a:pt x="101" y="1"/>
                    <a:pt x="51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19"/>
            <p:cNvSpPr/>
            <p:nvPr/>
          </p:nvSpPr>
          <p:spPr>
            <a:xfrm>
              <a:off x="7529450" y="3958717"/>
              <a:ext cx="12884" cy="104451"/>
            </a:xfrm>
            <a:custGeom>
              <a:avLst/>
              <a:gdLst/>
              <a:ahLst/>
              <a:cxnLst/>
              <a:rect l="l" t="t" r="r" b="b"/>
              <a:pathLst>
                <a:path w="402" h="3259" extrusionOk="0">
                  <a:moveTo>
                    <a:pt x="34" y="0"/>
                  </a:moveTo>
                  <a:lnTo>
                    <a:pt x="34" y="0"/>
                  </a:lnTo>
                  <a:cubicBezTo>
                    <a:pt x="1" y="17"/>
                    <a:pt x="34" y="735"/>
                    <a:pt x="117" y="1637"/>
                  </a:cubicBezTo>
                  <a:cubicBezTo>
                    <a:pt x="201" y="2540"/>
                    <a:pt x="318" y="3258"/>
                    <a:pt x="368" y="3258"/>
                  </a:cubicBezTo>
                  <a:cubicBezTo>
                    <a:pt x="402" y="3241"/>
                    <a:pt x="368" y="2523"/>
                    <a:pt x="285" y="1621"/>
                  </a:cubicBezTo>
                  <a:cubicBezTo>
                    <a:pt x="201" y="718"/>
                    <a:pt x="84" y="0"/>
                    <a:pt x="34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19"/>
            <p:cNvSpPr/>
            <p:nvPr/>
          </p:nvSpPr>
          <p:spPr>
            <a:xfrm>
              <a:off x="7320068" y="4009035"/>
              <a:ext cx="115156" cy="6474"/>
            </a:xfrm>
            <a:custGeom>
              <a:avLst/>
              <a:gdLst/>
              <a:ahLst/>
              <a:cxnLst/>
              <a:rect l="l" t="t" r="r" b="b"/>
              <a:pathLst>
                <a:path w="3593" h="202" extrusionOk="0">
                  <a:moveTo>
                    <a:pt x="0" y="1"/>
                  </a:moveTo>
                  <a:lnTo>
                    <a:pt x="0" y="1"/>
                  </a:lnTo>
                  <a:cubicBezTo>
                    <a:pt x="1404" y="101"/>
                    <a:pt x="2473" y="168"/>
                    <a:pt x="3593" y="20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19"/>
            <p:cNvSpPr/>
            <p:nvPr/>
          </p:nvSpPr>
          <p:spPr>
            <a:xfrm>
              <a:off x="7320068" y="4008074"/>
              <a:ext cx="115156" cy="8397"/>
            </a:xfrm>
            <a:custGeom>
              <a:avLst/>
              <a:gdLst/>
              <a:ahLst/>
              <a:cxnLst/>
              <a:rect l="l" t="t" r="r" b="b"/>
              <a:pathLst>
                <a:path w="3593" h="262" extrusionOk="0">
                  <a:moveTo>
                    <a:pt x="394" y="0"/>
                  </a:moveTo>
                  <a:cubicBezTo>
                    <a:pt x="158" y="0"/>
                    <a:pt x="17" y="10"/>
                    <a:pt x="17" y="31"/>
                  </a:cubicBezTo>
                  <a:cubicBezTo>
                    <a:pt x="0" y="81"/>
                    <a:pt x="802" y="164"/>
                    <a:pt x="1788" y="214"/>
                  </a:cubicBezTo>
                  <a:cubicBezTo>
                    <a:pt x="2361" y="244"/>
                    <a:pt x="2878" y="261"/>
                    <a:pt x="3210" y="261"/>
                  </a:cubicBezTo>
                  <a:cubicBezTo>
                    <a:pt x="3449" y="261"/>
                    <a:pt x="3593" y="252"/>
                    <a:pt x="3593" y="231"/>
                  </a:cubicBezTo>
                  <a:cubicBezTo>
                    <a:pt x="3593" y="181"/>
                    <a:pt x="2791" y="97"/>
                    <a:pt x="1805" y="47"/>
                  </a:cubicBezTo>
                  <a:cubicBezTo>
                    <a:pt x="1232" y="18"/>
                    <a:pt x="721" y="0"/>
                    <a:pt x="394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19"/>
            <p:cNvSpPr/>
            <p:nvPr/>
          </p:nvSpPr>
          <p:spPr>
            <a:xfrm>
              <a:off x="7182445" y="4153613"/>
              <a:ext cx="425207" cy="115700"/>
            </a:xfrm>
            <a:custGeom>
              <a:avLst/>
              <a:gdLst/>
              <a:ahLst/>
              <a:cxnLst/>
              <a:rect l="l" t="t" r="r" b="b"/>
              <a:pathLst>
                <a:path w="13267" h="3610" extrusionOk="0">
                  <a:moveTo>
                    <a:pt x="0" y="1"/>
                  </a:moveTo>
                  <a:lnTo>
                    <a:pt x="234" y="3610"/>
                  </a:lnTo>
                  <a:lnTo>
                    <a:pt x="13267" y="3610"/>
                  </a:lnTo>
                  <a:lnTo>
                    <a:pt x="12732" y="4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19"/>
            <p:cNvSpPr/>
            <p:nvPr/>
          </p:nvSpPr>
          <p:spPr>
            <a:xfrm>
              <a:off x="7199047" y="4170215"/>
              <a:ext cx="404343" cy="84644"/>
            </a:xfrm>
            <a:custGeom>
              <a:avLst/>
              <a:gdLst/>
              <a:ahLst/>
              <a:cxnLst/>
              <a:rect l="l" t="t" r="r" b="b"/>
              <a:pathLst>
                <a:path w="12616" h="2641" extrusionOk="0">
                  <a:moveTo>
                    <a:pt x="0" y="1"/>
                  </a:moveTo>
                  <a:lnTo>
                    <a:pt x="234" y="2641"/>
                  </a:lnTo>
                  <a:lnTo>
                    <a:pt x="12615" y="2474"/>
                  </a:lnTo>
                  <a:lnTo>
                    <a:pt x="12264" y="2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19"/>
            <p:cNvSpPr/>
            <p:nvPr/>
          </p:nvSpPr>
          <p:spPr>
            <a:xfrm>
              <a:off x="7197444" y="4040092"/>
              <a:ext cx="420945" cy="129642"/>
            </a:xfrm>
            <a:custGeom>
              <a:avLst/>
              <a:gdLst/>
              <a:ahLst/>
              <a:cxnLst/>
              <a:rect l="l" t="t" r="r" b="b"/>
              <a:pathLst>
                <a:path w="13134" h="4045" extrusionOk="0">
                  <a:moveTo>
                    <a:pt x="0" y="1"/>
                  </a:moveTo>
                  <a:lnTo>
                    <a:pt x="117" y="3610"/>
                  </a:lnTo>
                  <a:lnTo>
                    <a:pt x="13133" y="4044"/>
                  </a:lnTo>
                  <a:lnTo>
                    <a:pt x="12715" y="83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19"/>
            <p:cNvSpPr/>
            <p:nvPr/>
          </p:nvSpPr>
          <p:spPr>
            <a:xfrm>
              <a:off x="7286319" y="4090987"/>
              <a:ext cx="256015" cy="37499"/>
            </a:xfrm>
            <a:custGeom>
              <a:avLst/>
              <a:gdLst/>
              <a:ahLst/>
              <a:cxnLst/>
              <a:rect l="l" t="t" r="r" b="b"/>
              <a:pathLst>
                <a:path w="7988" h="1170" extrusionOk="0">
                  <a:moveTo>
                    <a:pt x="34" y="0"/>
                  </a:moveTo>
                  <a:lnTo>
                    <a:pt x="1" y="652"/>
                  </a:lnTo>
                  <a:lnTo>
                    <a:pt x="7937" y="1170"/>
                  </a:lnTo>
                  <a:lnTo>
                    <a:pt x="7988" y="518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19"/>
            <p:cNvSpPr/>
            <p:nvPr/>
          </p:nvSpPr>
          <p:spPr>
            <a:xfrm>
              <a:off x="7200104" y="4204797"/>
              <a:ext cx="396330" cy="5609"/>
            </a:xfrm>
            <a:custGeom>
              <a:avLst/>
              <a:gdLst/>
              <a:ahLst/>
              <a:cxnLst/>
              <a:rect l="l" t="t" r="r" b="b"/>
              <a:pathLst>
                <a:path w="12366" h="175" extrusionOk="0">
                  <a:moveTo>
                    <a:pt x="7822" y="0"/>
                  </a:moveTo>
                  <a:cubicBezTo>
                    <a:pt x="7301" y="0"/>
                    <a:pt x="6751" y="2"/>
                    <a:pt x="6183" y="8"/>
                  </a:cubicBezTo>
                  <a:cubicBezTo>
                    <a:pt x="4462" y="8"/>
                    <a:pt x="2925" y="25"/>
                    <a:pt x="1805" y="41"/>
                  </a:cubicBezTo>
                  <a:lnTo>
                    <a:pt x="485" y="75"/>
                  </a:lnTo>
                  <a:cubicBezTo>
                    <a:pt x="318" y="75"/>
                    <a:pt x="151" y="91"/>
                    <a:pt x="1" y="108"/>
                  </a:cubicBezTo>
                  <a:cubicBezTo>
                    <a:pt x="111" y="133"/>
                    <a:pt x="230" y="148"/>
                    <a:pt x="351" y="148"/>
                  </a:cubicBezTo>
                  <a:cubicBezTo>
                    <a:pt x="396" y="148"/>
                    <a:pt x="441" y="146"/>
                    <a:pt x="485" y="142"/>
                  </a:cubicBezTo>
                  <a:lnTo>
                    <a:pt x="1805" y="175"/>
                  </a:lnTo>
                  <a:lnTo>
                    <a:pt x="6183" y="175"/>
                  </a:lnTo>
                  <a:cubicBezTo>
                    <a:pt x="7887" y="175"/>
                    <a:pt x="9424" y="158"/>
                    <a:pt x="10544" y="142"/>
                  </a:cubicBezTo>
                  <a:lnTo>
                    <a:pt x="11881" y="108"/>
                  </a:lnTo>
                  <a:cubicBezTo>
                    <a:pt x="12031" y="108"/>
                    <a:pt x="12198" y="91"/>
                    <a:pt x="12365" y="75"/>
                  </a:cubicBezTo>
                  <a:cubicBezTo>
                    <a:pt x="12243" y="50"/>
                    <a:pt x="12120" y="35"/>
                    <a:pt x="12005" y="35"/>
                  </a:cubicBezTo>
                  <a:cubicBezTo>
                    <a:pt x="11962" y="35"/>
                    <a:pt x="11921" y="37"/>
                    <a:pt x="11881" y="41"/>
                  </a:cubicBezTo>
                  <a:lnTo>
                    <a:pt x="10544" y="8"/>
                  </a:lnTo>
                  <a:cubicBezTo>
                    <a:pt x="9798" y="8"/>
                    <a:pt x="8866" y="0"/>
                    <a:pt x="7822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19"/>
            <p:cNvSpPr/>
            <p:nvPr/>
          </p:nvSpPr>
          <p:spPr>
            <a:xfrm>
              <a:off x="7201707" y="4222713"/>
              <a:ext cx="399535" cy="8045"/>
            </a:xfrm>
            <a:custGeom>
              <a:avLst/>
              <a:gdLst/>
              <a:ahLst/>
              <a:cxnLst/>
              <a:rect l="l" t="t" r="r" b="b"/>
              <a:pathLst>
                <a:path w="12466" h="251" extrusionOk="0">
                  <a:moveTo>
                    <a:pt x="1822" y="0"/>
                  </a:moveTo>
                  <a:lnTo>
                    <a:pt x="502" y="17"/>
                  </a:lnTo>
                  <a:cubicBezTo>
                    <a:pt x="453" y="12"/>
                    <a:pt x="404" y="10"/>
                    <a:pt x="355" y="10"/>
                  </a:cubicBezTo>
                  <a:cubicBezTo>
                    <a:pt x="237" y="10"/>
                    <a:pt x="119" y="22"/>
                    <a:pt x="1" y="34"/>
                  </a:cubicBezTo>
                  <a:cubicBezTo>
                    <a:pt x="168" y="67"/>
                    <a:pt x="335" y="84"/>
                    <a:pt x="502" y="84"/>
                  </a:cubicBezTo>
                  <a:lnTo>
                    <a:pt x="1822" y="117"/>
                  </a:lnTo>
                  <a:cubicBezTo>
                    <a:pt x="2958" y="151"/>
                    <a:pt x="4512" y="184"/>
                    <a:pt x="6233" y="201"/>
                  </a:cubicBezTo>
                  <a:cubicBezTo>
                    <a:pt x="7954" y="234"/>
                    <a:pt x="9508" y="251"/>
                    <a:pt x="10628" y="251"/>
                  </a:cubicBezTo>
                  <a:lnTo>
                    <a:pt x="11964" y="234"/>
                  </a:lnTo>
                  <a:cubicBezTo>
                    <a:pt x="12131" y="234"/>
                    <a:pt x="12298" y="234"/>
                    <a:pt x="12465" y="218"/>
                  </a:cubicBezTo>
                  <a:cubicBezTo>
                    <a:pt x="12298" y="184"/>
                    <a:pt x="12131" y="167"/>
                    <a:pt x="11964" y="167"/>
                  </a:cubicBezTo>
                  <a:lnTo>
                    <a:pt x="10628" y="117"/>
                  </a:lnTo>
                  <a:cubicBezTo>
                    <a:pt x="9508" y="101"/>
                    <a:pt x="7954" y="67"/>
                    <a:pt x="6233" y="34"/>
                  </a:cubicBezTo>
                  <a:cubicBezTo>
                    <a:pt x="4512" y="17"/>
                    <a:pt x="2958" y="0"/>
                    <a:pt x="1822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2">
  <p:cSld name="CUSTOM_12"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20"/>
          <p:cNvSpPr/>
          <p:nvPr/>
        </p:nvSpPr>
        <p:spPr>
          <a:xfrm>
            <a:off x="-731" y="4672701"/>
            <a:ext cx="9143833" cy="475558"/>
          </a:xfrm>
          <a:custGeom>
            <a:avLst/>
            <a:gdLst/>
            <a:ahLst/>
            <a:cxnLst/>
            <a:rect l="l" t="t" r="r" b="b"/>
            <a:pathLst>
              <a:path w="285299" h="14838" extrusionOk="0">
                <a:moveTo>
                  <a:pt x="0" y="1"/>
                </a:moveTo>
                <a:lnTo>
                  <a:pt x="0" y="14838"/>
                </a:lnTo>
                <a:lnTo>
                  <a:pt x="285299" y="14838"/>
                </a:lnTo>
                <a:lnTo>
                  <a:pt x="285299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5" name="Google Shape;495;p20"/>
          <p:cNvGrpSpPr/>
          <p:nvPr/>
        </p:nvGrpSpPr>
        <p:grpSpPr>
          <a:xfrm>
            <a:off x="5785478" y="4058671"/>
            <a:ext cx="1631212" cy="672622"/>
            <a:chOff x="6792778" y="4058671"/>
            <a:chExt cx="1631212" cy="672622"/>
          </a:xfrm>
        </p:grpSpPr>
        <p:sp>
          <p:nvSpPr>
            <p:cNvPr id="496" name="Google Shape;496;p20"/>
            <p:cNvSpPr/>
            <p:nvPr/>
          </p:nvSpPr>
          <p:spPr>
            <a:xfrm rot="-288774">
              <a:off x="6869524" y="4438902"/>
              <a:ext cx="732933" cy="262106"/>
            </a:xfrm>
            <a:custGeom>
              <a:avLst/>
              <a:gdLst/>
              <a:ahLst/>
              <a:cxnLst/>
              <a:rect l="l" t="t" r="r" b="b"/>
              <a:pathLst>
                <a:path w="13084" h="4679" extrusionOk="0">
                  <a:moveTo>
                    <a:pt x="1" y="0"/>
                  </a:moveTo>
                  <a:lnTo>
                    <a:pt x="51" y="3626"/>
                  </a:lnTo>
                  <a:lnTo>
                    <a:pt x="13083" y="4679"/>
                  </a:lnTo>
                  <a:lnTo>
                    <a:pt x="12682" y="110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0"/>
            <p:cNvSpPr/>
            <p:nvPr/>
          </p:nvSpPr>
          <p:spPr>
            <a:xfrm rot="-288774">
              <a:off x="7021962" y="4530734"/>
              <a:ext cx="447412" cy="73999"/>
            </a:xfrm>
            <a:custGeom>
              <a:avLst/>
              <a:gdLst/>
              <a:ahLst/>
              <a:cxnLst/>
              <a:rect l="l" t="t" r="r" b="b"/>
              <a:pathLst>
                <a:path w="7987" h="1321" extrusionOk="0">
                  <a:moveTo>
                    <a:pt x="50" y="0"/>
                  </a:moveTo>
                  <a:lnTo>
                    <a:pt x="0" y="652"/>
                  </a:lnTo>
                  <a:lnTo>
                    <a:pt x="7937" y="1320"/>
                  </a:lnTo>
                  <a:lnTo>
                    <a:pt x="7987" y="669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0"/>
            <p:cNvSpPr/>
            <p:nvPr/>
          </p:nvSpPr>
          <p:spPr>
            <a:xfrm rot="-148560">
              <a:off x="6797653" y="4074349"/>
              <a:ext cx="731026" cy="241491"/>
            </a:xfrm>
            <a:custGeom>
              <a:avLst/>
              <a:gdLst/>
              <a:ahLst/>
              <a:cxnLst/>
              <a:rect l="l" t="t" r="r" b="b"/>
              <a:pathLst>
                <a:path w="13050" h="4311" extrusionOk="0">
                  <a:moveTo>
                    <a:pt x="0" y="0"/>
                  </a:moveTo>
                  <a:lnTo>
                    <a:pt x="33" y="3626"/>
                  </a:lnTo>
                  <a:lnTo>
                    <a:pt x="13049" y="4311"/>
                  </a:lnTo>
                  <a:lnTo>
                    <a:pt x="12682" y="1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0"/>
            <p:cNvSpPr/>
            <p:nvPr/>
          </p:nvSpPr>
          <p:spPr>
            <a:xfrm rot="-148560">
              <a:off x="6969582" y="4172428"/>
              <a:ext cx="395034" cy="32826"/>
            </a:xfrm>
            <a:custGeom>
              <a:avLst/>
              <a:gdLst/>
              <a:ahLst/>
              <a:cxnLst/>
              <a:rect l="l" t="t" r="r" b="b"/>
              <a:pathLst>
                <a:path w="7052" h="586" extrusionOk="0">
                  <a:moveTo>
                    <a:pt x="0" y="0"/>
                  </a:moveTo>
                  <a:lnTo>
                    <a:pt x="0" y="0"/>
                  </a:lnTo>
                  <a:cubicBezTo>
                    <a:pt x="1810" y="206"/>
                    <a:pt x="3890" y="333"/>
                    <a:pt x="5815" y="483"/>
                  </a:cubicBezTo>
                  <a:lnTo>
                    <a:pt x="5815" y="483"/>
                  </a:lnTo>
                  <a:lnTo>
                    <a:pt x="0" y="0"/>
                  </a:lnTo>
                  <a:close/>
                  <a:moveTo>
                    <a:pt x="5815" y="483"/>
                  </a:moveTo>
                  <a:lnTo>
                    <a:pt x="7051" y="585"/>
                  </a:lnTo>
                  <a:cubicBezTo>
                    <a:pt x="6650" y="549"/>
                    <a:pt x="6236" y="515"/>
                    <a:pt x="5815" y="48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0"/>
            <p:cNvSpPr/>
            <p:nvPr/>
          </p:nvSpPr>
          <p:spPr>
            <a:xfrm rot="-148560">
              <a:off x="6969595" y="4172428"/>
              <a:ext cx="395034" cy="33442"/>
            </a:xfrm>
            <a:custGeom>
              <a:avLst/>
              <a:gdLst/>
              <a:ahLst/>
              <a:cxnLst/>
              <a:rect l="l" t="t" r="r" b="b"/>
              <a:pathLst>
                <a:path w="7052" h="597" extrusionOk="0">
                  <a:moveTo>
                    <a:pt x="0" y="0"/>
                  </a:moveTo>
                  <a:cubicBezTo>
                    <a:pt x="335" y="101"/>
                    <a:pt x="669" y="151"/>
                    <a:pt x="1020" y="167"/>
                  </a:cubicBezTo>
                  <a:cubicBezTo>
                    <a:pt x="1655" y="251"/>
                    <a:pt x="2540" y="335"/>
                    <a:pt x="3526" y="401"/>
                  </a:cubicBezTo>
                  <a:cubicBezTo>
                    <a:pt x="4495" y="468"/>
                    <a:pt x="5381" y="535"/>
                    <a:pt x="6015" y="568"/>
                  </a:cubicBezTo>
                  <a:cubicBezTo>
                    <a:pt x="6221" y="588"/>
                    <a:pt x="6427" y="596"/>
                    <a:pt x="6629" y="596"/>
                  </a:cubicBezTo>
                  <a:cubicBezTo>
                    <a:pt x="6772" y="596"/>
                    <a:pt x="6913" y="592"/>
                    <a:pt x="7051" y="585"/>
                  </a:cubicBezTo>
                  <a:cubicBezTo>
                    <a:pt x="6717" y="518"/>
                    <a:pt x="6366" y="468"/>
                    <a:pt x="6032" y="452"/>
                  </a:cubicBezTo>
                  <a:cubicBezTo>
                    <a:pt x="5397" y="385"/>
                    <a:pt x="4512" y="301"/>
                    <a:pt x="3526" y="234"/>
                  </a:cubicBezTo>
                  <a:lnTo>
                    <a:pt x="1036" y="51"/>
                  </a:lnTo>
                  <a:cubicBezTo>
                    <a:pt x="685" y="17"/>
                    <a:pt x="351" y="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0"/>
            <p:cNvSpPr/>
            <p:nvPr/>
          </p:nvSpPr>
          <p:spPr>
            <a:xfrm rot="-148560">
              <a:off x="7405864" y="4117837"/>
              <a:ext cx="15069" cy="181608"/>
            </a:xfrm>
            <a:custGeom>
              <a:avLst/>
              <a:gdLst/>
              <a:ahLst/>
              <a:cxnLst/>
              <a:rect l="l" t="t" r="r" b="b"/>
              <a:pathLst>
                <a:path w="269" h="3242" extrusionOk="0">
                  <a:moveTo>
                    <a:pt x="51" y="0"/>
                  </a:moveTo>
                  <a:cubicBezTo>
                    <a:pt x="1" y="0"/>
                    <a:pt x="1" y="719"/>
                    <a:pt x="51" y="1621"/>
                  </a:cubicBezTo>
                  <a:cubicBezTo>
                    <a:pt x="101" y="2523"/>
                    <a:pt x="168" y="3242"/>
                    <a:pt x="218" y="3242"/>
                  </a:cubicBezTo>
                  <a:cubicBezTo>
                    <a:pt x="268" y="3242"/>
                    <a:pt x="268" y="2506"/>
                    <a:pt x="218" y="1621"/>
                  </a:cubicBezTo>
                  <a:cubicBezTo>
                    <a:pt x="185" y="719"/>
                    <a:pt x="101" y="0"/>
                    <a:pt x="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0"/>
            <p:cNvSpPr/>
            <p:nvPr/>
          </p:nvSpPr>
          <p:spPr>
            <a:xfrm rot="-148560">
              <a:off x="7441478" y="4117986"/>
              <a:ext cx="22519" cy="181608"/>
            </a:xfrm>
            <a:custGeom>
              <a:avLst/>
              <a:gdLst/>
              <a:ahLst/>
              <a:cxnLst/>
              <a:rect l="l" t="t" r="r" b="b"/>
              <a:pathLst>
                <a:path w="402" h="3242" extrusionOk="0">
                  <a:moveTo>
                    <a:pt x="34" y="1"/>
                  </a:moveTo>
                  <a:cubicBezTo>
                    <a:pt x="1" y="1"/>
                    <a:pt x="34" y="736"/>
                    <a:pt x="118" y="1638"/>
                  </a:cubicBezTo>
                  <a:cubicBezTo>
                    <a:pt x="201" y="2523"/>
                    <a:pt x="318" y="3242"/>
                    <a:pt x="368" y="3242"/>
                  </a:cubicBezTo>
                  <a:cubicBezTo>
                    <a:pt x="402" y="3242"/>
                    <a:pt x="368" y="2507"/>
                    <a:pt x="285" y="1621"/>
                  </a:cubicBezTo>
                  <a:cubicBezTo>
                    <a:pt x="201" y="719"/>
                    <a:pt x="84" y="1"/>
                    <a:pt x="3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0"/>
            <p:cNvSpPr/>
            <p:nvPr/>
          </p:nvSpPr>
          <p:spPr>
            <a:xfrm rot="-148560">
              <a:off x="7075878" y="4217931"/>
              <a:ext cx="201326" cy="10307"/>
            </a:xfrm>
            <a:custGeom>
              <a:avLst/>
              <a:gdLst/>
              <a:ahLst/>
              <a:cxnLst/>
              <a:rect l="l" t="t" r="r" b="b"/>
              <a:pathLst>
                <a:path w="3594" h="184" extrusionOk="0">
                  <a:moveTo>
                    <a:pt x="1" y="0"/>
                  </a:moveTo>
                  <a:lnTo>
                    <a:pt x="1" y="0"/>
                  </a:lnTo>
                  <a:cubicBezTo>
                    <a:pt x="1404" y="100"/>
                    <a:pt x="2474" y="167"/>
                    <a:pt x="3593" y="18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0"/>
            <p:cNvSpPr/>
            <p:nvPr/>
          </p:nvSpPr>
          <p:spPr>
            <a:xfrm rot="-148560">
              <a:off x="7075880" y="4215914"/>
              <a:ext cx="201326" cy="14452"/>
            </a:xfrm>
            <a:custGeom>
              <a:avLst/>
              <a:gdLst/>
              <a:ahLst/>
              <a:cxnLst/>
              <a:rect l="l" t="t" r="r" b="b"/>
              <a:pathLst>
                <a:path w="3594" h="258" extrusionOk="0">
                  <a:moveTo>
                    <a:pt x="471" y="0"/>
                  </a:moveTo>
                  <a:cubicBezTo>
                    <a:pt x="185" y="0"/>
                    <a:pt x="9" y="13"/>
                    <a:pt x="1" y="36"/>
                  </a:cubicBezTo>
                  <a:cubicBezTo>
                    <a:pt x="1" y="86"/>
                    <a:pt x="803" y="170"/>
                    <a:pt x="1789" y="220"/>
                  </a:cubicBezTo>
                  <a:cubicBezTo>
                    <a:pt x="2281" y="245"/>
                    <a:pt x="2728" y="257"/>
                    <a:pt x="3054" y="257"/>
                  </a:cubicBezTo>
                  <a:cubicBezTo>
                    <a:pt x="3380" y="257"/>
                    <a:pt x="3585" y="245"/>
                    <a:pt x="3593" y="220"/>
                  </a:cubicBezTo>
                  <a:cubicBezTo>
                    <a:pt x="3593" y="186"/>
                    <a:pt x="2791" y="103"/>
                    <a:pt x="1805" y="53"/>
                  </a:cubicBezTo>
                  <a:cubicBezTo>
                    <a:pt x="1277" y="17"/>
                    <a:pt x="801" y="0"/>
                    <a:pt x="4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0"/>
            <p:cNvSpPr/>
            <p:nvPr/>
          </p:nvSpPr>
          <p:spPr>
            <a:xfrm>
              <a:off x="7680750" y="4457910"/>
              <a:ext cx="743240" cy="202223"/>
            </a:xfrm>
            <a:custGeom>
              <a:avLst/>
              <a:gdLst/>
              <a:ahLst/>
              <a:cxnLst/>
              <a:rect l="l" t="t" r="r" b="b"/>
              <a:pathLst>
                <a:path w="13268" h="3610" extrusionOk="0">
                  <a:moveTo>
                    <a:pt x="1" y="0"/>
                  </a:moveTo>
                  <a:lnTo>
                    <a:pt x="235" y="3609"/>
                  </a:lnTo>
                  <a:lnTo>
                    <a:pt x="13267" y="3609"/>
                  </a:lnTo>
                  <a:lnTo>
                    <a:pt x="12733" y="4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0"/>
            <p:cNvSpPr/>
            <p:nvPr/>
          </p:nvSpPr>
          <p:spPr>
            <a:xfrm>
              <a:off x="7709767" y="4485975"/>
              <a:ext cx="706717" cy="148895"/>
            </a:xfrm>
            <a:custGeom>
              <a:avLst/>
              <a:gdLst/>
              <a:ahLst/>
              <a:cxnLst/>
              <a:rect l="l" t="t" r="r" b="b"/>
              <a:pathLst>
                <a:path w="12616" h="2658" extrusionOk="0">
                  <a:moveTo>
                    <a:pt x="1" y="1"/>
                  </a:moveTo>
                  <a:lnTo>
                    <a:pt x="235" y="2657"/>
                  </a:lnTo>
                  <a:lnTo>
                    <a:pt x="12616" y="2473"/>
                  </a:lnTo>
                  <a:lnTo>
                    <a:pt x="12265" y="23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0"/>
            <p:cNvSpPr/>
            <p:nvPr/>
          </p:nvSpPr>
          <p:spPr>
            <a:xfrm rot="-148560">
              <a:off x="6868522" y="4269774"/>
              <a:ext cx="735731" cy="226534"/>
            </a:xfrm>
            <a:custGeom>
              <a:avLst/>
              <a:gdLst/>
              <a:ahLst/>
              <a:cxnLst/>
              <a:rect l="l" t="t" r="r" b="b"/>
              <a:pathLst>
                <a:path w="13134" h="4044" extrusionOk="0">
                  <a:moveTo>
                    <a:pt x="0" y="0"/>
                  </a:moveTo>
                  <a:lnTo>
                    <a:pt x="117" y="3609"/>
                  </a:lnTo>
                  <a:lnTo>
                    <a:pt x="13133" y="4044"/>
                  </a:lnTo>
                  <a:lnTo>
                    <a:pt x="12716" y="8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0"/>
            <p:cNvSpPr/>
            <p:nvPr/>
          </p:nvSpPr>
          <p:spPr>
            <a:xfrm rot="-148560">
              <a:off x="7024225" y="4357229"/>
              <a:ext cx="447410" cy="65596"/>
            </a:xfrm>
            <a:custGeom>
              <a:avLst/>
              <a:gdLst/>
              <a:ahLst/>
              <a:cxnLst/>
              <a:rect l="l" t="t" r="r" b="b"/>
              <a:pathLst>
                <a:path w="7987" h="1171" extrusionOk="0">
                  <a:moveTo>
                    <a:pt x="34" y="1"/>
                  </a:moveTo>
                  <a:lnTo>
                    <a:pt x="0" y="652"/>
                  </a:lnTo>
                  <a:lnTo>
                    <a:pt x="7937" y="1170"/>
                  </a:lnTo>
                  <a:lnTo>
                    <a:pt x="7987" y="519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0"/>
            <p:cNvSpPr/>
            <p:nvPr/>
          </p:nvSpPr>
          <p:spPr>
            <a:xfrm>
              <a:off x="7711671" y="4546809"/>
              <a:ext cx="692656" cy="10363"/>
            </a:xfrm>
            <a:custGeom>
              <a:avLst/>
              <a:gdLst/>
              <a:ahLst/>
              <a:cxnLst/>
              <a:rect l="l" t="t" r="r" b="b"/>
              <a:pathLst>
                <a:path w="12365" h="185" extrusionOk="0">
                  <a:moveTo>
                    <a:pt x="6182" y="1"/>
                  </a:moveTo>
                  <a:cubicBezTo>
                    <a:pt x="4461" y="17"/>
                    <a:pt x="2924" y="34"/>
                    <a:pt x="1805" y="51"/>
                  </a:cubicBezTo>
                  <a:lnTo>
                    <a:pt x="485" y="84"/>
                  </a:lnTo>
                  <a:cubicBezTo>
                    <a:pt x="318" y="84"/>
                    <a:pt x="150" y="84"/>
                    <a:pt x="0" y="118"/>
                  </a:cubicBezTo>
                  <a:cubicBezTo>
                    <a:pt x="150" y="151"/>
                    <a:pt x="318" y="151"/>
                    <a:pt x="485" y="151"/>
                  </a:cubicBezTo>
                  <a:lnTo>
                    <a:pt x="1805" y="168"/>
                  </a:lnTo>
                  <a:cubicBezTo>
                    <a:pt x="2924" y="184"/>
                    <a:pt x="4478" y="184"/>
                    <a:pt x="6182" y="184"/>
                  </a:cubicBezTo>
                  <a:cubicBezTo>
                    <a:pt x="7886" y="168"/>
                    <a:pt x="9424" y="151"/>
                    <a:pt x="10543" y="134"/>
                  </a:cubicBezTo>
                  <a:lnTo>
                    <a:pt x="11880" y="101"/>
                  </a:lnTo>
                  <a:cubicBezTo>
                    <a:pt x="12030" y="101"/>
                    <a:pt x="12197" y="101"/>
                    <a:pt x="12364" y="67"/>
                  </a:cubicBezTo>
                  <a:cubicBezTo>
                    <a:pt x="12197" y="51"/>
                    <a:pt x="12030" y="34"/>
                    <a:pt x="11880" y="34"/>
                  </a:cubicBezTo>
                  <a:lnTo>
                    <a:pt x="10543" y="17"/>
                  </a:lnTo>
                  <a:cubicBezTo>
                    <a:pt x="9424" y="1"/>
                    <a:pt x="7886" y="1"/>
                    <a:pt x="61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0"/>
            <p:cNvSpPr/>
            <p:nvPr/>
          </p:nvSpPr>
          <p:spPr>
            <a:xfrm>
              <a:off x="7714472" y="4578627"/>
              <a:ext cx="698258" cy="13164"/>
            </a:xfrm>
            <a:custGeom>
              <a:avLst/>
              <a:gdLst/>
              <a:ahLst/>
              <a:cxnLst/>
              <a:rect l="l" t="t" r="r" b="b"/>
              <a:pathLst>
                <a:path w="12465" h="235" extrusionOk="0">
                  <a:moveTo>
                    <a:pt x="501" y="1"/>
                  </a:moveTo>
                  <a:cubicBezTo>
                    <a:pt x="334" y="1"/>
                    <a:pt x="167" y="1"/>
                    <a:pt x="0" y="34"/>
                  </a:cubicBezTo>
                  <a:cubicBezTo>
                    <a:pt x="167" y="68"/>
                    <a:pt x="334" y="68"/>
                    <a:pt x="501" y="68"/>
                  </a:cubicBezTo>
                  <a:lnTo>
                    <a:pt x="1821" y="118"/>
                  </a:lnTo>
                  <a:cubicBezTo>
                    <a:pt x="2958" y="151"/>
                    <a:pt x="4511" y="185"/>
                    <a:pt x="6232" y="201"/>
                  </a:cubicBezTo>
                  <a:cubicBezTo>
                    <a:pt x="7953" y="235"/>
                    <a:pt x="9507" y="235"/>
                    <a:pt x="10627" y="235"/>
                  </a:cubicBezTo>
                  <a:lnTo>
                    <a:pt x="11964" y="235"/>
                  </a:lnTo>
                  <a:cubicBezTo>
                    <a:pt x="12131" y="235"/>
                    <a:pt x="12298" y="235"/>
                    <a:pt x="12465" y="201"/>
                  </a:cubicBezTo>
                  <a:cubicBezTo>
                    <a:pt x="12298" y="168"/>
                    <a:pt x="12131" y="168"/>
                    <a:pt x="11964" y="168"/>
                  </a:cubicBezTo>
                  <a:lnTo>
                    <a:pt x="10627" y="118"/>
                  </a:lnTo>
                  <a:cubicBezTo>
                    <a:pt x="9507" y="84"/>
                    <a:pt x="7953" y="51"/>
                    <a:pt x="6232" y="34"/>
                  </a:cubicBezTo>
                  <a:cubicBezTo>
                    <a:pt x="4511" y="1"/>
                    <a:pt x="2958" y="1"/>
                    <a:pt x="18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1" name="Google Shape;511;p2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12" name="Google Shape;512;p20"/>
          <p:cNvSpPr txBox="1">
            <a:spLocks noGrp="1"/>
          </p:cNvSpPr>
          <p:nvPr>
            <p:ph type="subTitle" idx="1"/>
          </p:nvPr>
        </p:nvSpPr>
        <p:spPr>
          <a:xfrm>
            <a:off x="6743876" y="2475500"/>
            <a:ext cx="1603800" cy="27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13" name="Google Shape;513;p20"/>
          <p:cNvSpPr txBox="1">
            <a:spLocks noGrp="1"/>
          </p:cNvSpPr>
          <p:nvPr>
            <p:ph type="subTitle" idx="2"/>
          </p:nvPr>
        </p:nvSpPr>
        <p:spPr>
          <a:xfrm>
            <a:off x="6743875" y="2752100"/>
            <a:ext cx="1603800" cy="7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14" name="Google Shape;514;p20"/>
          <p:cNvSpPr txBox="1">
            <a:spLocks noGrp="1"/>
          </p:cNvSpPr>
          <p:nvPr>
            <p:ph type="subTitle" idx="3"/>
          </p:nvPr>
        </p:nvSpPr>
        <p:spPr>
          <a:xfrm>
            <a:off x="1384276" y="1537100"/>
            <a:ext cx="1603800" cy="27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15" name="Google Shape;515;p20"/>
          <p:cNvSpPr txBox="1">
            <a:spLocks noGrp="1"/>
          </p:cNvSpPr>
          <p:nvPr>
            <p:ph type="subTitle" idx="4"/>
          </p:nvPr>
        </p:nvSpPr>
        <p:spPr>
          <a:xfrm>
            <a:off x="1384275" y="1813700"/>
            <a:ext cx="1603800" cy="7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16" name="Google Shape;516;p20"/>
          <p:cNvSpPr txBox="1">
            <a:spLocks noGrp="1"/>
          </p:cNvSpPr>
          <p:nvPr>
            <p:ph type="subTitle" idx="5"/>
          </p:nvPr>
        </p:nvSpPr>
        <p:spPr>
          <a:xfrm>
            <a:off x="720000" y="3084550"/>
            <a:ext cx="1603800" cy="27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17" name="Google Shape;517;p20"/>
          <p:cNvSpPr txBox="1">
            <a:spLocks noGrp="1"/>
          </p:cNvSpPr>
          <p:nvPr>
            <p:ph type="subTitle" idx="6"/>
          </p:nvPr>
        </p:nvSpPr>
        <p:spPr>
          <a:xfrm>
            <a:off x="720000" y="3361150"/>
            <a:ext cx="1603800" cy="7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18" name="Google Shape;518;p20"/>
          <p:cNvSpPr txBox="1">
            <a:spLocks noGrp="1"/>
          </p:cNvSpPr>
          <p:nvPr>
            <p:ph type="title" idx="7" hasCustomPrompt="1"/>
          </p:nvPr>
        </p:nvSpPr>
        <p:spPr>
          <a:xfrm>
            <a:off x="5273301" y="2685897"/>
            <a:ext cx="714600" cy="52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Josefin Sans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9" name="Google Shape;519;p20"/>
          <p:cNvSpPr txBox="1">
            <a:spLocks noGrp="1"/>
          </p:cNvSpPr>
          <p:nvPr>
            <p:ph type="title" idx="8" hasCustomPrompt="1"/>
          </p:nvPr>
        </p:nvSpPr>
        <p:spPr>
          <a:xfrm>
            <a:off x="3757467" y="1983234"/>
            <a:ext cx="714600" cy="52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Josefin Sans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20" name="Google Shape;520;p20"/>
          <p:cNvSpPr txBox="1">
            <a:spLocks noGrp="1"/>
          </p:cNvSpPr>
          <p:nvPr>
            <p:ph type="title" idx="9" hasCustomPrompt="1"/>
          </p:nvPr>
        </p:nvSpPr>
        <p:spPr>
          <a:xfrm>
            <a:off x="2840762" y="3167156"/>
            <a:ext cx="714600" cy="52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Josefin Sans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21" name="Google Shape;521;p20"/>
          <p:cNvSpPr/>
          <p:nvPr/>
        </p:nvSpPr>
        <p:spPr>
          <a:xfrm>
            <a:off x="3148172" y="1280701"/>
            <a:ext cx="1933200" cy="1933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20"/>
          <p:cNvSpPr/>
          <p:nvPr/>
        </p:nvSpPr>
        <p:spPr>
          <a:xfrm>
            <a:off x="2464138" y="2697294"/>
            <a:ext cx="1467900" cy="1467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p20"/>
          <p:cNvSpPr/>
          <p:nvPr/>
        </p:nvSpPr>
        <p:spPr>
          <a:xfrm>
            <a:off x="4664005" y="1983364"/>
            <a:ext cx="1933200" cy="19332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3">
  <p:cSld name="CUSTOM_3"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22"/>
          <p:cNvSpPr/>
          <p:nvPr/>
        </p:nvSpPr>
        <p:spPr>
          <a:xfrm>
            <a:off x="-731" y="4672701"/>
            <a:ext cx="9143833" cy="475558"/>
          </a:xfrm>
          <a:custGeom>
            <a:avLst/>
            <a:gdLst/>
            <a:ahLst/>
            <a:cxnLst/>
            <a:rect l="l" t="t" r="r" b="b"/>
            <a:pathLst>
              <a:path w="285299" h="14838" extrusionOk="0">
                <a:moveTo>
                  <a:pt x="0" y="1"/>
                </a:moveTo>
                <a:lnTo>
                  <a:pt x="0" y="14838"/>
                </a:lnTo>
                <a:lnTo>
                  <a:pt x="285299" y="14838"/>
                </a:lnTo>
                <a:lnTo>
                  <a:pt x="285299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1" name="Google Shape;541;p22"/>
          <p:cNvGrpSpPr/>
          <p:nvPr/>
        </p:nvGrpSpPr>
        <p:grpSpPr>
          <a:xfrm>
            <a:off x="7561488" y="2913763"/>
            <a:ext cx="1149234" cy="1756540"/>
            <a:chOff x="7561488" y="2913763"/>
            <a:chExt cx="1149234" cy="1756540"/>
          </a:xfrm>
        </p:grpSpPr>
        <p:sp>
          <p:nvSpPr>
            <p:cNvPr id="542" name="Google Shape;542;p22"/>
            <p:cNvSpPr/>
            <p:nvPr/>
          </p:nvSpPr>
          <p:spPr>
            <a:xfrm>
              <a:off x="7561488" y="4349214"/>
              <a:ext cx="99737" cy="321089"/>
            </a:xfrm>
            <a:custGeom>
              <a:avLst/>
              <a:gdLst/>
              <a:ahLst/>
              <a:cxnLst/>
              <a:rect l="l" t="t" r="r" b="b"/>
              <a:pathLst>
                <a:path w="3109" h="10009" extrusionOk="0">
                  <a:moveTo>
                    <a:pt x="3109" y="0"/>
                  </a:moveTo>
                  <a:lnTo>
                    <a:pt x="1" y="117"/>
                  </a:lnTo>
                  <a:lnTo>
                    <a:pt x="1" y="10009"/>
                  </a:lnTo>
                  <a:lnTo>
                    <a:pt x="1321" y="10009"/>
                  </a:lnTo>
                  <a:lnTo>
                    <a:pt x="3109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2"/>
            <p:cNvSpPr/>
            <p:nvPr/>
          </p:nvSpPr>
          <p:spPr>
            <a:xfrm>
              <a:off x="7947955" y="4349214"/>
              <a:ext cx="99737" cy="321089"/>
            </a:xfrm>
            <a:custGeom>
              <a:avLst/>
              <a:gdLst/>
              <a:ahLst/>
              <a:cxnLst/>
              <a:rect l="l" t="t" r="r" b="b"/>
              <a:pathLst>
                <a:path w="3109" h="10009" extrusionOk="0">
                  <a:moveTo>
                    <a:pt x="3109" y="0"/>
                  </a:moveTo>
                  <a:lnTo>
                    <a:pt x="1" y="117"/>
                  </a:lnTo>
                  <a:lnTo>
                    <a:pt x="1" y="10009"/>
                  </a:lnTo>
                  <a:lnTo>
                    <a:pt x="1321" y="10009"/>
                  </a:lnTo>
                  <a:lnTo>
                    <a:pt x="3109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2"/>
            <p:cNvSpPr/>
            <p:nvPr/>
          </p:nvSpPr>
          <p:spPr>
            <a:xfrm>
              <a:off x="8331761" y="4349214"/>
              <a:ext cx="99191" cy="321089"/>
            </a:xfrm>
            <a:custGeom>
              <a:avLst/>
              <a:gdLst/>
              <a:ahLst/>
              <a:cxnLst/>
              <a:rect l="l" t="t" r="r" b="b"/>
              <a:pathLst>
                <a:path w="3092" h="10009" extrusionOk="0">
                  <a:moveTo>
                    <a:pt x="0" y="0"/>
                  </a:moveTo>
                  <a:lnTo>
                    <a:pt x="1771" y="10009"/>
                  </a:lnTo>
                  <a:lnTo>
                    <a:pt x="3091" y="10009"/>
                  </a:lnTo>
                  <a:lnTo>
                    <a:pt x="3091" y="1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2"/>
            <p:cNvSpPr/>
            <p:nvPr/>
          </p:nvSpPr>
          <p:spPr>
            <a:xfrm>
              <a:off x="8602965" y="4349214"/>
              <a:ext cx="99737" cy="321089"/>
            </a:xfrm>
            <a:custGeom>
              <a:avLst/>
              <a:gdLst/>
              <a:ahLst/>
              <a:cxnLst/>
              <a:rect l="l" t="t" r="r" b="b"/>
              <a:pathLst>
                <a:path w="3109" h="10009" extrusionOk="0">
                  <a:moveTo>
                    <a:pt x="1" y="0"/>
                  </a:moveTo>
                  <a:lnTo>
                    <a:pt x="1788" y="10009"/>
                  </a:lnTo>
                  <a:lnTo>
                    <a:pt x="3108" y="10009"/>
                  </a:lnTo>
                  <a:lnTo>
                    <a:pt x="3108" y="11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2"/>
            <p:cNvSpPr/>
            <p:nvPr/>
          </p:nvSpPr>
          <p:spPr>
            <a:xfrm>
              <a:off x="7561488" y="3637167"/>
              <a:ext cx="310919" cy="722506"/>
            </a:xfrm>
            <a:custGeom>
              <a:avLst/>
              <a:gdLst/>
              <a:ahLst/>
              <a:cxnLst/>
              <a:rect l="l" t="t" r="r" b="b"/>
              <a:pathLst>
                <a:path w="9692" h="22522" extrusionOk="0">
                  <a:moveTo>
                    <a:pt x="4572" y="1"/>
                  </a:moveTo>
                  <a:cubicBezTo>
                    <a:pt x="3361" y="1"/>
                    <a:pt x="2180" y="241"/>
                    <a:pt x="1605" y="1043"/>
                  </a:cubicBezTo>
                  <a:cubicBezTo>
                    <a:pt x="151" y="3048"/>
                    <a:pt x="1" y="22447"/>
                    <a:pt x="1" y="22447"/>
                  </a:cubicBezTo>
                  <a:cubicBezTo>
                    <a:pt x="1" y="22447"/>
                    <a:pt x="4152" y="22521"/>
                    <a:pt x="6974" y="22521"/>
                  </a:cubicBezTo>
                  <a:cubicBezTo>
                    <a:pt x="8385" y="22521"/>
                    <a:pt x="9463" y="22502"/>
                    <a:pt x="9525" y="22447"/>
                  </a:cubicBezTo>
                  <a:cubicBezTo>
                    <a:pt x="9692" y="22280"/>
                    <a:pt x="8272" y="542"/>
                    <a:pt x="8272" y="542"/>
                  </a:cubicBezTo>
                  <a:cubicBezTo>
                    <a:pt x="8272" y="542"/>
                    <a:pt x="6389" y="1"/>
                    <a:pt x="4572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2"/>
            <p:cNvSpPr/>
            <p:nvPr/>
          </p:nvSpPr>
          <p:spPr>
            <a:xfrm>
              <a:off x="7804301" y="2913763"/>
              <a:ext cx="897855" cy="1329876"/>
            </a:xfrm>
            <a:custGeom>
              <a:avLst/>
              <a:gdLst/>
              <a:ahLst/>
              <a:cxnLst/>
              <a:rect l="l" t="t" r="r" b="b"/>
              <a:pathLst>
                <a:path w="27988" h="41455" extrusionOk="0">
                  <a:moveTo>
                    <a:pt x="20165" y="1"/>
                  </a:moveTo>
                  <a:cubicBezTo>
                    <a:pt x="20155" y="1"/>
                    <a:pt x="20145" y="1"/>
                    <a:pt x="20135" y="1"/>
                  </a:cubicBezTo>
                  <a:lnTo>
                    <a:pt x="7804" y="1"/>
                  </a:lnTo>
                  <a:cubicBezTo>
                    <a:pt x="3476" y="1"/>
                    <a:pt x="1" y="3560"/>
                    <a:pt x="101" y="7871"/>
                  </a:cubicBezTo>
                  <a:lnTo>
                    <a:pt x="903" y="41455"/>
                  </a:lnTo>
                  <a:lnTo>
                    <a:pt x="27737" y="41455"/>
                  </a:lnTo>
                  <a:lnTo>
                    <a:pt x="27971" y="7837"/>
                  </a:lnTo>
                  <a:cubicBezTo>
                    <a:pt x="27988" y="3520"/>
                    <a:pt x="24495" y="1"/>
                    <a:pt x="20165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2"/>
            <p:cNvSpPr/>
            <p:nvPr/>
          </p:nvSpPr>
          <p:spPr>
            <a:xfrm>
              <a:off x="7612944" y="4008172"/>
              <a:ext cx="1081192" cy="346945"/>
            </a:xfrm>
            <a:custGeom>
              <a:avLst/>
              <a:gdLst/>
              <a:ahLst/>
              <a:cxnLst/>
              <a:rect l="l" t="t" r="r" b="b"/>
              <a:pathLst>
                <a:path w="33703" h="10815" extrusionOk="0">
                  <a:moveTo>
                    <a:pt x="16297" y="1"/>
                  </a:moveTo>
                  <a:cubicBezTo>
                    <a:pt x="11069" y="1"/>
                    <a:pt x="5715" y="105"/>
                    <a:pt x="5715" y="105"/>
                  </a:cubicBezTo>
                  <a:cubicBezTo>
                    <a:pt x="5715" y="105"/>
                    <a:pt x="368" y="305"/>
                    <a:pt x="1" y="6922"/>
                  </a:cubicBezTo>
                  <a:lnTo>
                    <a:pt x="1" y="10815"/>
                  </a:lnTo>
                  <a:lnTo>
                    <a:pt x="33702" y="10815"/>
                  </a:lnTo>
                  <a:lnTo>
                    <a:pt x="33702" y="7340"/>
                  </a:lnTo>
                  <a:cubicBezTo>
                    <a:pt x="33702" y="7340"/>
                    <a:pt x="28940" y="322"/>
                    <a:pt x="23359" y="105"/>
                  </a:cubicBezTo>
                  <a:cubicBezTo>
                    <a:pt x="21494" y="27"/>
                    <a:pt x="18911" y="1"/>
                    <a:pt x="16297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2"/>
            <p:cNvSpPr/>
            <p:nvPr/>
          </p:nvSpPr>
          <p:spPr>
            <a:xfrm>
              <a:off x="7597963" y="4007659"/>
              <a:ext cx="749902" cy="341427"/>
            </a:xfrm>
            <a:custGeom>
              <a:avLst/>
              <a:gdLst/>
              <a:ahLst/>
              <a:cxnLst/>
              <a:rect l="l" t="t" r="r" b="b"/>
              <a:pathLst>
                <a:path w="23376" h="10643" extrusionOk="0">
                  <a:moveTo>
                    <a:pt x="7457" y="1"/>
                  </a:moveTo>
                  <a:cubicBezTo>
                    <a:pt x="5848" y="1"/>
                    <a:pt x="4284" y="116"/>
                    <a:pt x="2924" y="1173"/>
                  </a:cubicBezTo>
                  <a:cubicBezTo>
                    <a:pt x="317" y="3212"/>
                    <a:pt x="0" y="7489"/>
                    <a:pt x="267" y="10530"/>
                  </a:cubicBezTo>
                  <a:cubicBezTo>
                    <a:pt x="276" y="10605"/>
                    <a:pt x="338" y="10643"/>
                    <a:pt x="397" y="10643"/>
                  </a:cubicBezTo>
                  <a:cubicBezTo>
                    <a:pt x="455" y="10643"/>
                    <a:pt x="510" y="10605"/>
                    <a:pt x="501" y="10530"/>
                  </a:cubicBezTo>
                  <a:cubicBezTo>
                    <a:pt x="167" y="6904"/>
                    <a:pt x="785" y="1625"/>
                    <a:pt x="4912" y="455"/>
                  </a:cubicBezTo>
                  <a:cubicBezTo>
                    <a:pt x="5636" y="246"/>
                    <a:pt x="6432" y="196"/>
                    <a:pt x="7232" y="196"/>
                  </a:cubicBezTo>
                  <a:cubicBezTo>
                    <a:pt x="7966" y="196"/>
                    <a:pt x="8703" y="238"/>
                    <a:pt x="9390" y="238"/>
                  </a:cubicBezTo>
                  <a:lnTo>
                    <a:pt x="23225" y="305"/>
                  </a:lnTo>
                  <a:cubicBezTo>
                    <a:pt x="23375" y="305"/>
                    <a:pt x="23375" y="87"/>
                    <a:pt x="23225" y="87"/>
                  </a:cubicBezTo>
                  <a:cubicBezTo>
                    <a:pt x="18146" y="54"/>
                    <a:pt x="13066" y="21"/>
                    <a:pt x="7970" y="4"/>
                  </a:cubicBezTo>
                  <a:cubicBezTo>
                    <a:pt x="7799" y="2"/>
                    <a:pt x="7627" y="1"/>
                    <a:pt x="745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2"/>
            <p:cNvSpPr/>
            <p:nvPr/>
          </p:nvSpPr>
          <p:spPr>
            <a:xfrm>
              <a:off x="7929734" y="2934679"/>
              <a:ext cx="584818" cy="697900"/>
            </a:xfrm>
            <a:custGeom>
              <a:avLst/>
              <a:gdLst/>
              <a:ahLst/>
              <a:cxnLst/>
              <a:rect l="l" t="t" r="r" b="b"/>
              <a:pathLst>
                <a:path w="18230" h="21755" extrusionOk="0">
                  <a:moveTo>
                    <a:pt x="5314" y="1"/>
                  </a:moveTo>
                  <a:cubicBezTo>
                    <a:pt x="3660" y="17"/>
                    <a:pt x="2340" y="67"/>
                    <a:pt x="1421" y="151"/>
                  </a:cubicBezTo>
                  <a:cubicBezTo>
                    <a:pt x="1187" y="168"/>
                    <a:pt x="986" y="184"/>
                    <a:pt x="803" y="218"/>
                  </a:cubicBezTo>
                  <a:cubicBezTo>
                    <a:pt x="636" y="234"/>
                    <a:pt x="485" y="268"/>
                    <a:pt x="368" y="285"/>
                  </a:cubicBezTo>
                  <a:cubicBezTo>
                    <a:pt x="235" y="318"/>
                    <a:pt x="151" y="351"/>
                    <a:pt x="101" y="368"/>
                  </a:cubicBezTo>
                  <a:cubicBezTo>
                    <a:pt x="67" y="368"/>
                    <a:pt x="34" y="385"/>
                    <a:pt x="1" y="402"/>
                  </a:cubicBezTo>
                  <a:cubicBezTo>
                    <a:pt x="34" y="402"/>
                    <a:pt x="67" y="385"/>
                    <a:pt x="101" y="385"/>
                  </a:cubicBezTo>
                  <a:cubicBezTo>
                    <a:pt x="168" y="368"/>
                    <a:pt x="251" y="335"/>
                    <a:pt x="368" y="318"/>
                  </a:cubicBezTo>
                  <a:cubicBezTo>
                    <a:pt x="485" y="301"/>
                    <a:pt x="636" y="285"/>
                    <a:pt x="803" y="251"/>
                  </a:cubicBezTo>
                  <a:lnTo>
                    <a:pt x="1421" y="201"/>
                  </a:lnTo>
                  <a:cubicBezTo>
                    <a:pt x="2340" y="134"/>
                    <a:pt x="3660" y="101"/>
                    <a:pt x="5314" y="101"/>
                  </a:cubicBezTo>
                  <a:cubicBezTo>
                    <a:pt x="6133" y="101"/>
                    <a:pt x="7035" y="118"/>
                    <a:pt x="8004" y="134"/>
                  </a:cubicBezTo>
                  <a:cubicBezTo>
                    <a:pt x="9023" y="134"/>
                    <a:pt x="10059" y="184"/>
                    <a:pt x="11078" y="285"/>
                  </a:cubicBezTo>
                  <a:cubicBezTo>
                    <a:pt x="11630" y="351"/>
                    <a:pt x="12181" y="452"/>
                    <a:pt x="12716" y="585"/>
                  </a:cubicBezTo>
                  <a:cubicBezTo>
                    <a:pt x="13267" y="719"/>
                    <a:pt x="13819" y="903"/>
                    <a:pt x="14337" y="1170"/>
                  </a:cubicBezTo>
                  <a:cubicBezTo>
                    <a:pt x="14855" y="1454"/>
                    <a:pt x="15339" y="1805"/>
                    <a:pt x="15757" y="2239"/>
                  </a:cubicBezTo>
                  <a:cubicBezTo>
                    <a:pt x="16191" y="2657"/>
                    <a:pt x="16559" y="3158"/>
                    <a:pt x="16860" y="3693"/>
                  </a:cubicBezTo>
                  <a:cubicBezTo>
                    <a:pt x="16993" y="3977"/>
                    <a:pt x="17110" y="4261"/>
                    <a:pt x="17194" y="4562"/>
                  </a:cubicBezTo>
                  <a:cubicBezTo>
                    <a:pt x="17261" y="4846"/>
                    <a:pt x="17311" y="5147"/>
                    <a:pt x="17327" y="5464"/>
                  </a:cubicBezTo>
                  <a:cubicBezTo>
                    <a:pt x="17394" y="6066"/>
                    <a:pt x="17461" y="6667"/>
                    <a:pt x="17528" y="7252"/>
                  </a:cubicBezTo>
                  <a:cubicBezTo>
                    <a:pt x="17628" y="8422"/>
                    <a:pt x="17728" y="9574"/>
                    <a:pt x="17795" y="10661"/>
                  </a:cubicBezTo>
                  <a:cubicBezTo>
                    <a:pt x="17929" y="12816"/>
                    <a:pt x="18012" y="14788"/>
                    <a:pt x="18063" y="16425"/>
                  </a:cubicBezTo>
                  <a:cubicBezTo>
                    <a:pt x="18096" y="18062"/>
                    <a:pt x="18146" y="19399"/>
                    <a:pt x="18163" y="20318"/>
                  </a:cubicBezTo>
                  <a:cubicBezTo>
                    <a:pt x="18180" y="20769"/>
                    <a:pt x="18196" y="21137"/>
                    <a:pt x="18196" y="21387"/>
                  </a:cubicBezTo>
                  <a:cubicBezTo>
                    <a:pt x="18196" y="21504"/>
                    <a:pt x="18213" y="21588"/>
                    <a:pt x="18213" y="21655"/>
                  </a:cubicBezTo>
                  <a:cubicBezTo>
                    <a:pt x="18213" y="21688"/>
                    <a:pt x="18213" y="21722"/>
                    <a:pt x="18213" y="21755"/>
                  </a:cubicBezTo>
                  <a:cubicBezTo>
                    <a:pt x="18230" y="21722"/>
                    <a:pt x="18230" y="21688"/>
                    <a:pt x="18230" y="21655"/>
                  </a:cubicBezTo>
                  <a:cubicBezTo>
                    <a:pt x="18230" y="21588"/>
                    <a:pt x="18230" y="21504"/>
                    <a:pt x="18230" y="21387"/>
                  </a:cubicBezTo>
                  <a:cubicBezTo>
                    <a:pt x="18230" y="21137"/>
                    <a:pt x="18230" y="20769"/>
                    <a:pt x="18213" y="20318"/>
                  </a:cubicBezTo>
                  <a:cubicBezTo>
                    <a:pt x="18213" y="19399"/>
                    <a:pt x="18196" y="18062"/>
                    <a:pt x="18163" y="16425"/>
                  </a:cubicBezTo>
                  <a:cubicBezTo>
                    <a:pt x="18113" y="14771"/>
                    <a:pt x="18063" y="12816"/>
                    <a:pt x="17929" y="10644"/>
                  </a:cubicBezTo>
                  <a:cubicBezTo>
                    <a:pt x="17862" y="9558"/>
                    <a:pt x="17779" y="8422"/>
                    <a:pt x="17662" y="7235"/>
                  </a:cubicBezTo>
                  <a:cubicBezTo>
                    <a:pt x="17595" y="6651"/>
                    <a:pt x="17545" y="6049"/>
                    <a:pt x="17461" y="5447"/>
                  </a:cubicBezTo>
                  <a:cubicBezTo>
                    <a:pt x="17444" y="5130"/>
                    <a:pt x="17394" y="4829"/>
                    <a:pt x="17327" y="4512"/>
                  </a:cubicBezTo>
                  <a:cubicBezTo>
                    <a:pt x="17244" y="4211"/>
                    <a:pt x="17127" y="3910"/>
                    <a:pt x="16977" y="3626"/>
                  </a:cubicBezTo>
                  <a:cubicBezTo>
                    <a:pt x="16692" y="3075"/>
                    <a:pt x="16308" y="2574"/>
                    <a:pt x="15857" y="2139"/>
                  </a:cubicBezTo>
                  <a:cubicBezTo>
                    <a:pt x="15423" y="1705"/>
                    <a:pt x="14938" y="1337"/>
                    <a:pt x="14403" y="1036"/>
                  </a:cubicBezTo>
                  <a:cubicBezTo>
                    <a:pt x="13869" y="786"/>
                    <a:pt x="13317" y="585"/>
                    <a:pt x="12749" y="452"/>
                  </a:cubicBezTo>
                  <a:cubicBezTo>
                    <a:pt x="12198" y="318"/>
                    <a:pt x="11647" y="218"/>
                    <a:pt x="11095" y="151"/>
                  </a:cubicBezTo>
                  <a:cubicBezTo>
                    <a:pt x="10205" y="63"/>
                    <a:pt x="9303" y="14"/>
                    <a:pt x="8399" y="14"/>
                  </a:cubicBezTo>
                  <a:cubicBezTo>
                    <a:pt x="8267" y="14"/>
                    <a:pt x="8136" y="15"/>
                    <a:pt x="8004" y="17"/>
                  </a:cubicBezTo>
                  <a:cubicBezTo>
                    <a:pt x="7035" y="1"/>
                    <a:pt x="6133" y="1"/>
                    <a:pt x="5314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2"/>
            <p:cNvSpPr/>
            <p:nvPr/>
          </p:nvSpPr>
          <p:spPr>
            <a:xfrm>
              <a:off x="8501111" y="3230906"/>
              <a:ext cx="62235" cy="21846"/>
            </a:xfrm>
            <a:custGeom>
              <a:avLst/>
              <a:gdLst/>
              <a:ahLst/>
              <a:cxnLst/>
              <a:rect l="l" t="t" r="r" b="b"/>
              <a:pathLst>
                <a:path w="1940" h="681" extrusionOk="0">
                  <a:moveTo>
                    <a:pt x="1901" y="1"/>
                  </a:moveTo>
                  <a:cubicBezTo>
                    <a:pt x="1805" y="1"/>
                    <a:pt x="1412" y="111"/>
                    <a:pt x="953" y="274"/>
                  </a:cubicBezTo>
                  <a:cubicBezTo>
                    <a:pt x="419" y="457"/>
                    <a:pt x="1" y="641"/>
                    <a:pt x="18" y="675"/>
                  </a:cubicBezTo>
                  <a:cubicBezTo>
                    <a:pt x="18" y="678"/>
                    <a:pt x="24" y="680"/>
                    <a:pt x="35" y="680"/>
                  </a:cubicBezTo>
                  <a:cubicBezTo>
                    <a:pt x="122" y="680"/>
                    <a:pt x="528" y="570"/>
                    <a:pt x="987" y="407"/>
                  </a:cubicBezTo>
                  <a:cubicBezTo>
                    <a:pt x="1521" y="224"/>
                    <a:pt x="1939" y="40"/>
                    <a:pt x="1922" y="6"/>
                  </a:cubicBezTo>
                  <a:cubicBezTo>
                    <a:pt x="1921" y="2"/>
                    <a:pt x="1913" y="1"/>
                    <a:pt x="1901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2"/>
            <p:cNvSpPr/>
            <p:nvPr/>
          </p:nvSpPr>
          <p:spPr>
            <a:xfrm>
              <a:off x="8501111" y="3289901"/>
              <a:ext cx="28455" cy="4684"/>
            </a:xfrm>
            <a:custGeom>
              <a:avLst/>
              <a:gdLst/>
              <a:ahLst/>
              <a:cxnLst/>
              <a:rect l="l" t="t" r="r" b="b"/>
              <a:pathLst>
                <a:path w="887" h="146" extrusionOk="0">
                  <a:moveTo>
                    <a:pt x="322" y="1"/>
                  </a:moveTo>
                  <a:cubicBezTo>
                    <a:pt x="140" y="1"/>
                    <a:pt x="18" y="28"/>
                    <a:pt x="18" y="55"/>
                  </a:cubicBezTo>
                  <a:cubicBezTo>
                    <a:pt x="1" y="89"/>
                    <a:pt x="201" y="139"/>
                    <a:pt x="452" y="139"/>
                  </a:cubicBezTo>
                  <a:cubicBezTo>
                    <a:pt x="511" y="143"/>
                    <a:pt x="567" y="145"/>
                    <a:pt x="619" y="145"/>
                  </a:cubicBezTo>
                  <a:cubicBezTo>
                    <a:pt x="774" y="145"/>
                    <a:pt x="887" y="126"/>
                    <a:pt x="887" y="89"/>
                  </a:cubicBezTo>
                  <a:cubicBezTo>
                    <a:pt x="887" y="55"/>
                    <a:pt x="686" y="22"/>
                    <a:pt x="452" y="5"/>
                  </a:cubicBezTo>
                  <a:cubicBezTo>
                    <a:pt x="406" y="2"/>
                    <a:pt x="362" y="1"/>
                    <a:pt x="322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2"/>
            <p:cNvSpPr/>
            <p:nvPr/>
          </p:nvSpPr>
          <p:spPr>
            <a:xfrm>
              <a:off x="8258297" y="3268247"/>
              <a:ext cx="40260" cy="37951"/>
            </a:xfrm>
            <a:custGeom>
              <a:avLst/>
              <a:gdLst/>
              <a:ahLst/>
              <a:cxnLst/>
              <a:rect l="l" t="t" r="r" b="b"/>
              <a:pathLst>
                <a:path w="1255" h="1183" extrusionOk="0">
                  <a:moveTo>
                    <a:pt x="528" y="1"/>
                  </a:moveTo>
                  <a:cubicBezTo>
                    <a:pt x="505" y="1"/>
                    <a:pt x="468" y="9"/>
                    <a:pt x="419" y="29"/>
                  </a:cubicBezTo>
                  <a:cubicBezTo>
                    <a:pt x="302" y="79"/>
                    <a:pt x="201" y="162"/>
                    <a:pt x="135" y="263"/>
                  </a:cubicBezTo>
                  <a:cubicBezTo>
                    <a:pt x="18" y="430"/>
                    <a:pt x="1" y="647"/>
                    <a:pt x="85" y="831"/>
                  </a:cubicBezTo>
                  <a:cubicBezTo>
                    <a:pt x="196" y="1037"/>
                    <a:pt x="397" y="1183"/>
                    <a:pt x="631" y="1183"/>
                  </a:cubicBezTo>
                  <a:cubicBezTo>
                    <a:pt x="644" y="1183"/>
                    <a:pt x="657" y="1182"/>
                    <a:pt x="669" y="1182"/>
                  </a:cubicBezTo>
                  <a:cubicBezTo>
                    <a:pt x="920" y="1165"/>
                    <a:pt x="1137" y="981"/>
                    <a:pt x="1204" y="747"/>
                  </a:cubicBezTo>
                  <a:cubicBezTo>
                    <a:pt x="1254" y="547"/>
                    <a:pt x="1187" y="329"/>
                    <a:pt x="1020" y="212"/>
                  </a:cubicBezTo>
                  <a:cubicBezTo>
                    <a:pt x="920" y="129"/>
                    <a:pt x="803" y="79"/>
                    <a:pt x="669" y="79"/>
                  </a:cubicBezTo>
                  <a:cubicBezTo>
                    <a:pt x="586" y="95"/>
                    <a:pt x="536" y="112"/>
                    <a:pt x="536" y="129"/>
                  </a:cubicBezTo>
                  <a:cubicBezTo>
                    <a:pt x="686" y="129"/>
                    <a:pt x="836" y="179"/>
                    <a:pt x="953" y="279"/>
                  </a:cubicBezTo>
                  <a:cubicBezTo>
                    <a:pt x="1070" y="396"/>
                    <a:pt x="1120" y="563"/>
                    <a:pt x="1070" y="714"/>
                  </a:cubicBezTo>
                  <a:cubicBezTo>
                    <a:pt x="1020" y="897"/>
                    <a:pt x="853" y="1031"/>
                    <a:pt x="669" y="1048"/>
                  </a:cubicBezTo>
                  <a:cubicBezTo>
                    <a:pt x="469" y="1048"/>
                    <a:pt x="285" y="948"/>
                    <a:pt x="201" y="764"/>
                  </a:cubicBezTo>
                  <a:cubicBezTo>
                    <a:pt x="135" y="630"/>
                    <a:pt x="135" y="463"/>
                    <a:pt x="218" y="313"/>
                  </a:cubicBezTo>
                  <a:cubicBezTo>
                    <a:pt x="302" y="179"/>
                    <a:pt x="419" y="79"/>
                    <a:pt x="552" y="12"/>
                  </a:cubicBezTo>
                  <a:cubicBezTo>
                    <a:pt x="552" y="5"/>
                    <a:pt x="544" y="1"/>
                    <a:pt x="528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2"/>
            <p:cNvSpPr/>
            <p:nvPr/>
          </p:nvSpPr>
          <p:spPr>
            <a:xfrm>
              <a:off x="8251881" y="3172680"/>
              <a:ext cx="38624" cy="101854"/>
            </a:xfrm>
            <a:custGeom>
              <a:avLst/>
              <a:gdLst/>
              <a:ahLst/>
              <a:cxnLst/>
              <a:rect l="l" t="t" r="r" b="b"/>
              <a:pathLst>
                <a:path w="1204" h="3175" extrusionOk="0">
                  <a:moveTo>
                    <a:pt x="1187" y="0"/>
                  </a:moveTo>
                  <a:lnTo>
                    <a:pt x="1187" y="0"/>
                  </a:lnTo>
                  <a:cubicBezTo>
                    <a:pt x="1020" y="67"/>
                    <a:pt x="886" y="167"/>
                    <a:pt x="769" y="318"/>
                  </a:cubicBezTo>
                  <a:cubicBezTo>
                    <a:pt x="168" y="969"/>
                    <a:pt x="0" y="1905"/>
                    <a:pt x="335" y="2724"/>
                  </a:cubicBezTo>
                  <a:cubicBezTo>
                    <a:pt x="385" y="2891"/>
                    <a:pt x="485" y="3041"/>
                    <a:pt x="602" y="3175"/>
                  </a:cubicBezTo>
                  <a:cubicBezTo>
                    <a:pt x="635" y="3158"/>
                    <a:pt x="518" y="2991"/>
                    <a:pt x="418" y="2690"/>
                  </a:cubicBezTo>
                  <a:cubicBezTo>
                    <a:pt x="151" y="1905"/>
                    <a:pt x="318" y="1019"/>
                    <a:pt x="853" y="384"/>
                  </a:cubicBezTo>
                  <a:cubicBezTo>
                    <a:pt x="1036" y="134"/>
                    <a:pt x="1204" y="17"/>
                    <a:pt x="118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2"/>
            <p:cNvSpPr/>
            <p:nvPr/>
          </p:nvSpPr>
          <p:spPr>
            <a:xfrm>
              <a:off x="8254576" y="3302508"/>
              <a:ext cx="26274" cy="109778"/>
            </a:xfrm>
            <a:custGeom>
              <a:avLst/>
              <a:gdLst/>
              <a:ahLst/>
              <a:cxnLst/>
              <a:rect l="l" t="t" r="r" b="b"/>
              <a:pathLst>
                <a:path w="819" h="3422" extrusionOk="0">
                  <a:moveTo>
                    <a:pt x="764" y="1"/>
                  </a:moveTo>
                  <a:cubicBezTo>
                    <a:pt x="739" y="1"/>
                    <a:pt x="702" y="5"/>
                    <a:pt x="652" y="13"/>
                  </a:cubicBezTo>
                  <a:cubicBezTo>
                    <a:pt x="501" y="47"/>
                    <a:pt x="384" y="147"/>
                    <a:pt x="284" y="247"/>
                  </a:cubicBezTo>
                  <a:cubicBezTo>
                    <a:pt x="150" y="431"/>
                    <a:pt x="67" y="631"/>
                    <a:pt x="50" y="849"/>
                  </a:cubicBezTo>
                  <a:cubicBezTo>
                    <a:pt x="0" y="1116"/>
                    <a:pt x="0" y="1367"/>
                    <a:pt x="33" y="1634"/>
                  </a:cubicBezTo>
                  <a:cubicBezTo>
                    <a:pt x="67" y="2102"/>
                    <a:pt x="217" y="2553"/>
                    <a:pt x="451" y="2954"/>
                  </a:cubicBezTo>
                  <a:cubicBezTo>
                    <a:pt x="535" y="3138"/>
                    <a:pt x="652" y="3288"/>
                    <a:pt x="802" y="3422"/>
                  </a:cubicBezTo>
                  <a:cubicBezTo>
                    <a:pt x="819" y="3405"/>
                    <a:pt x="685" y="3221"/>
                    <a:pt x="535" y="2921"/>
                  </a:cubicBezTo>
                  <a:cubicBezTo>
                    <a:pt x="334" y="2503"/>
                    <a:pt x="217" y="2068"/>
                    <a:pt x="167" y="1617"/>
                  </a:cubicBezTo>
                  <a:cubicBezTo>
                    <a:pt x="117" y="1083"/>
                    <a:pt x="167" y="581"/>
                    <a:pt x="368" y="314"/>
                  </a:cubicBezTo>
                  <a:cubicBezTo>
                    <a:pt x="485" y="164"/>
                    <a:pt x="635" y="63"/>
                    <a:pt x="802" y="13"/>
                  </a:cubicBezTo>
                  <a:cubicBezTo>
                    <a:pt x="802" y="5"/>
                    <a:pt x="790" y="1"/>
                    <a:pt x="764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2"/>
            <p:cNvSpPr/>
            <p:nvPr/>
          </p:nvSpPr>
          <p:spPr>
            <a:xfrm>
              <a:off x="8218101" y="3277710"/>
              <a:ext cx="39170" cy="7731"/>
            </a:xfrm>
            <a:custGeom>
              <a:avLst/>
              <a:gdLst/>
              <a:ahLst/>
              <a:cxnLst/>
              <a:rect l="l" t="t" r="r" b="b"/>
              <a:pathLst>
                <a:path w="1221" h="241" extrusionOk="0">
                  <a:moveTo>
                    <a:pt x="619" y="1"/>
                  </a:moveTo>
                  <a:cubicBezTo>
                    <a:pt x="235" y="1"/>
                    <a:pt x="1" y="218"/>
                    <a:pt x="34" y="235"/>
                  </a:cubicBezTo>
                  <a:cubicBezTo>
                    <a:pt x="36" y="239"/>
                    <a:pt x="41" y="240"/>
                    <a:pt x="48" y="240"/>
                  </a:cubicBezTo>
                  <a:cubicBezTo>
                    <a:pt x="104" y="240"/>
                    <a:pt x="322" y="135"/>
                    <a:pt x="619" y="135"/>
                  </a:cubicBezTo>
                  <a:cubicBezTo>
                    <a:pt x="901" y="135"/>
                    <a:pt x="1117" y="240"/>
                    <a:pt x="1185" y="240"/>
                  </a:cubicBezTo>
                  <a:cubicBezTo>
                    <a:pt x="1194" y="240"/>
                    <a:pt x="1200" y="239"/>
                    <a:pt x="1204" y="235"/>
                  </a:cubicBezTo>
                  <a:cubicBezTo>
                    <a:pt x="1221" y="201"/>
                    <a:pt x="987" y="1"/>
                    <a:pt x="619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2"/>
            <p:cNvSpPr/>
            <p:nvPr/>
          </p:nvSpPr>
          <p:spPr>
            <a:xfrm>
              <a:off x="8006373" y="3268247"/>
              <a:ext cx="40260" cy="37951"/>
            </a:xfrm>
            <a:custGeom>
              <a:avLst/>
              <a:gdLst/>
              <a:ahLst/>
              <a:cxnLst/>
              <a:rect l="l" t="t" r="r" b="b"/>
              <a:pathLst>
                <a:path w="1255" h="1183" extrusionOk="0">
                  <a:moveTo>
                    <a:pt x="528" y="1"/>
                  </a:moveTo>
                  <a:cubicBezTo>
                    <a:pt x="505" y="1"/>
                    <a:pt x="468" y="9"/>
                    <a:pt x="419" y="29"/>
                  </a:cubicBezTo>
                  <a:cubicBezTo>
                    <a:pt x="302" y="79"/>
                    <a:pt x="201" y="162"/>
                    <a:pt x="135" y="263"/>
                  </a:cubicBezTo>
                  <a:cubicBezTo>
                    <a:pt x="18" y="430"/>
                    <a:pt x="1" y="647"/>
                    <a:pt x="84" y="831"/>
                  </a:cubicBezTo>
                  <a:cubicBezTo>
                    <a:pt x="196" y="1037"/>
                    <a:pt x="397" y="1183"/>
                    <a:pt x="631" y="1183"/>
                  </a:cubicBezTo>
                  <a:cubicBezTo>
                    <a:pt x="644" y="1183"/>
                    <a:pt x="657" y="1182"/>
                    <a:pt x="669" y="1182"/>
                  </a:cubicBezTo>
                  <a:cubicBezTo>
                    <a:pt x="920" y="1165"/>
                    <a:pt x="1137" y="981"/>
                    <a:pt x="1204" y="747"/>
                  </a:cubicBezTo>
                  <a:cubicBezTo>
                    <a:pt x="1254" y="547"/>
                    <a:pt x="1187" y="329"/>
                    <a:pt x="1020" y="212"/>
                  </a:cubicBezTo>
                  <a:cubicBezTo>
                    <a:pt x="920" y="129"/>
                    <a:pt x="803" y="79"/>
                    <a:pt x="669" y="79"/>
                  </a:cubicBezTo>
                  <a:cubicBezTo>
                    <a:pt x="586" y="95"/>
                    <a:pt x="536" y="112"/>
                    <a:pt x="536" y="129"/>
                  </a:cubicBezTo>
                  <a:cubicBezTo>
                    <a:pt x="686" y="129"/>
                    <a:pt x="836" y="179"/>
                    <a:pt x="953" y="279"/>
                  </a:cubicBezTo>
                  <a:cubicBezTo>
                    <a:pt x="1070" y="396"/>
                    <a:pt x="1120" y="563"/>
                    <a:pt x="1070" y="714"/>
                  </a:cubicBezTo>
                  <a:cubicBezTo>
                    <a:pt x="1020" y="897"/>
                    <a:pt x="853" y="1031"/>
                    <a:pt x="669" y="1048"/>
                  </a:cubicBezTo>
                  <a:cubicBezTo>
                    <a:pt x="469" y="1048"/>
                    <a:pt x="302" y="948"/>
                    <a:pt x="201" y="764"/>
                  </a:cubicBezTo>
                  <a:cubicBezTo>
                    <a:pt x="135" y="630"/>
                    <a:pt x="135" y="463"/>
                    <a:pt x="218" y="313"/>
                  </a:cubicBezTo>
                  <a:cubicBezTo>
                    <a:pt x="302" y="179"/>
                    <a:pt x="419" y="79"/>
                    <a:pt x="552" y="12"/>
                  </a:cubicBezTo>
                  <a:cubicBezTo>
                    <a:pt x="552" y="5"/>
                    <a:pt x="544" y="1"/>
                    <a:pt x="528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2"/>
            <p:cNvSpPr/>
            <p:nvPr/>
          </p:nvSpPr>
          <p:spPr>
            <a:xfrm>
              <a:off x="7999957" y="3172680"/>
              <a:ext cx="38624" cy="101854"/>
            </a:xfrm>
            <a:custGeom>
              <a:avLst/>
              <a:gdLst/>
              <a:ahLst/>
              <a:cxnLst/>
              <a:rect l="l" t="t" r="r" b="b"/>
              <a:pathLst>
                <a:path w="1204" h="3175" extrusionOk="0">
                  <a:moveTo>
                    <a:pt x="1187" y="0"/>
                  </a:moveTo>
                  <a:lnTo>
                    <a:pt x="1187" y="0"/>
                  </a:lnTo>
                  <a:cubicBezTo>
                    <a:pt x="1036" y="67"/>
                    <a:pt x="886" y="167"/>
                    <a:pt x="769" y="318"/>
                  </a:cubicBezTo>
                  <a:cubicBezTo>
                    <a:pt x="168" y="969"/>
                    <a:pt x="0" y="1905"/>
                    <a:pt x="335" y="2724"/>
                  </a:cubicBezTo>
                  <a:cubicBezTo>
                    <a:pt x="385" y="2891"/>
                    <a:pt x="485" y="3041"/>
                    <a:pt x="619" y="3175"/>
                  </a:cubicBezTo>
                  <a:cubicBezTo>
                    <a:pt x="635" y="3158"/>
                    <a:pt x="518" y="2991"/>
                    <a:pt x="435" y="2690"/>
                  </a:cubicBezTo>
                  <a:cubicBezTo>
                    <a:pt x="168" y="1905"/>
                    <a:pt x="318" y="1019"/>
                    <a:pt x="853" y="384"/>
                  </a:cubicBezTo>
                  <a:cubicBezTo>
                    <a:pt x="1053" y="134"/>
                    <a:pt x="1203" y="17"/>
                    <a:pt x="118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2"/>
            <p:cNvSpPr/>
            <p:nvPr/>
          </p:nvSpPr>
          <p:spPr>
            <a:xfrm>
              <a:off x="8002620" y="3302508"/>
              <a:ext cx="26306" cy="109778"/>
            </a:xfrm>
            <a:custGeom>
              <a:avLst/>
              <a:gdLst/>
              <a:ahLst/>
              <a:cxnLst/>
              <a:rect l="l" t="t" r="r" b="b"/>
              <a:pathLst>
                <a:path w="820" h="3422" extrusionOk="0">
                  <a:moveTo>
                    <a:pt x="772" y="1"/>
                  </a:moveTo>
                  <a:cubicBezTo>
                    <a:pt x="745" y="1"/>
                    <a:pt x="703" y="5"/>
                    <a:pt x="653" y="13"/>
                  </a:cubicBezTo>
                  <a:cubicBezTo>
                    <a:pt x="502" y="47"/>
                    <a:pt x="385" y="147"/>
                    <a:pt x="285" y="247"/>
                  </a:cubicBezTo>
                  <a:cubicBezTo>
                    <a:pt x="151" y="431"/>
                    <a:pt x="68" y="631"/>
                    <a:pt x="51" y="849"/>
                  </a:cubicBezTo>
                  <a:cubicBezTo>
                    <a:pt x="18" y="1116"/>
                    <a:pt x="1" y="1367"/>
                    <a:pt x="34" y="1634"/>
                  </a:cubicBezTo>
                  <a:cubicBezTo>
                    <a:pt x="85" y="2102"/>
                    <a:pt x="218" y="2553"/>
                    <a:pt x="452" y="2954"/>
                  </a:cubicBezTo>
                  <a:cubicBezTo>
                    <a:pt x="536" y="3138"/>
                    <a:pt x="653" y="3288"/>
                    <a:pt x="803" y="3422"/>
                  </a:cubicBezTo>
                  <a:cubicBezTo>
                    <a:pt x="820" y="3405"/>
                    <a:pt x="686" y="3221"/>
                    <a:pt x="536" y="2921"/>
                  </a:cubicBezTo>
                  <a:cubicBezTo>
                    <a:pt x="335" y="2503"/>
                    <a:pt x="218" y="2068"/>
                    <a:pt x="168" y="1617"/>
                  </a:cubicBezTo>
                  <a:cubicBezTo>
                    <a:pt x="118" y="1083"/>
                    <a:pt x="168" y="581"/>
                    <a:pt x="369" y="314"/>
                  </a:cubicBezTo>
                  <a:cubicBezTo>
                    <a:pt x="486" y="164"/>
                    <a:pt x="636" y="63"/>
                    <a:pt x="803" y="13"/>
                  </a:cubicBezTo>
                  <a:cubicBezTo>
                    <a:pt x="811" y="5"/>
                    <a:pt x="799" y="1"/>
                    <a:pt x="772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2"/>
            <p:cNvSpPr/>
            <p:nvPr/>
          </p:nvSpPr>
          <p:spPr>
            <a:xfrm>
              <a:off x="7966177" y="3277710"/>
              <a:ext cx="39170" cy="7731"/>
            </a:xfrm>
            <a:custGeom>
              <a:avLst/>
              <a:gdLst/>
              <a:ahLst/>
              <a:cxnLst/>
              <a:rect l="l" t="t" r="r" b="b"/>
              <a:pathLst>
                <a:path w="1221" h="241" extrusionOk="0">
                  <a:moveTo>
                    <a:pt x="619" y="1"/>
                  </a:moveTo>
                  <a:cubicBezTo>
                    <a:pt x="235" y="1"/>
                    <a:pt x="1" y="218"/>
                    <a:pt x="34" y="235"/>
                  </a:cubicBezTo>
                  <a:cubicBezTo>
                    <a:pt x="36" y="239"/>
                    <a:pt x="41" y="240"/>
                    <a:pt x="48" y="240"/>
                  </a:cubicBezTo>
                  <a:cubicBezTo>
                    <a:pt x="104" y="240"/>
                    <a:pt x="322" y="135"/>
                    <a:pt x="619" y="135"/>
                  </a:cubicBezTo>
                  <a:cubicBezTo>
                    <a:pt x="901" y="135"/>
                    <a:pt x="1117" y="240"/>
                    <a:pt x="1185" y="240"/>
                  </a:cubicBezTo>
                  <a:cubicBezTo>
                    <a:pt x="1194" y="240"/>
                    <a:pt x="1200" y="239"/>
                    <a:pt x="1204" y="235"/>
                  </a:cubicBezTo>
                  <a:cubicBezTo>
                    <a:pt x="1221" y="201"/>
                    <a:pt x="987" y="1"/>
                    <a:pt x="619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2"/>
            <p:cNvSpPr/>
            <p:nvPr/>
          </p:nvSpPr>
          <p:spPr>
            <a:xfrm>
              <a:off x="8331761" y="3623180"/>
              <a:ext cx="372545" cy="740246"/>
            </a:xfrm>
            <a:custGeom>
              <a:avLst/>
              <a:gdLst/>
              <a:ahLst/>
              <a:cxnLst/>
              <a:rect l="l" t="t" r="r" b="b"/>
              <a:pathLst>
                <a:path w="11613" h="23075" extrusionOk="0">
                  <a:moveTo>
                    <a:pt x="5629" y="1"/>
                  </a:moveTo>
                  <a:cubicBezTo>
                    <a:pt x="3893" y="1"/>
                    <a:pt x="2277" y="327"/>
                    <a:pt x="1704" y="1412"/>
                  </a:cubicBezTo>
                  <a:cubicBezTo>
                    <a:pt x="251" y="4136"/>
                    <a:pt x="0" y="22899"/>
                    <a:pt x="0" y="22899"/>
                  </a:cubicBezTo>
                  <a:cubicBezTo>
                    <a:pt x="0" y="22899"/>
                    <a:pt x="4650" y="23074"/>
                    <a:pt x="8056" y="23074"/>
                  </a:cubicBezTo>
                  <a:cubicBezTo>
                    <a:pt x="10022" y="23074"/>
                    <a:pt x="11573" y="23016"/>
                    <a:pt x="11579" y="22833"/>
                  </a:cubicBezTo>
                  <a:cubicBezTo>
                    <a:pt x="11613" y="22348"/>
                    <a:pt x="11145" y="744"/>
                    <a:pt x="11145" y="744"/>
                  </a:cubicBezTo>
                  <a:cubicBezTo>
                    <a:pt x="11145" y="744"/>
                    <a:pt x="8249" y="1"/>
                    <a:pt x="5629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2"/>
            <p:cNvSpPr/>
            <p:nvPr/>
          </p:nvSpPr>
          <p:spPr>
            <a:xfrm>
              <a:off x="8428770" y="3630013"/>
              <a:ext cx="281951" cy="735306"/>
            </a:xfrm>
            <a:custGeom>
              <a:avLst/>
              <a:gdLst/>
              <a:ahLst/>
              <a:cxnLst/>
              <a:rect l="l" t="t" r="r" b="b"/>
              <a:pathLst>
                <a:path w="8789" h="22921" extrusionOk="0">
                  <a:moveTo>
                    <a:pt x="5054" y="1"/>
                  </a:moveTo>
                  <a:cubicBezTo>
                    <a:pt x="3752" y="1"/>
                    <a:pt x="2440" y="246"/>
                    <a:pt x="1822" y="1099"/>
                  </a:cubicBezTo>
                  <a:cubicBezTo>
                    <a:pt x="385" y="3121"/>
                    <a:pt x="0" y="22787"/>
                    <a:pt x="0" y="22787"/>
                  </a:cubicBezTo>
                  <a:cubicBezTo>
                    <a:pt x="0" y="22787"/>
                    <a:pt x="4518" y="22921"/>
                    <a:pt x="7014" y="22921"/>
                  </a:cubicBezTo>
                  <a:cubicBezTo>
                    <a:pt x="7929" y="22921"/>
                    <a:pt x="8573" y="22903"/>
                    <a:pt x="8622" y="22854"/>
                  </a:cubicBezTo>
                  <a:cubicBezTo>
                    <a:pt x="8789" y="22686"/>
                    <a:pt x="8555" y="448"/>
                    <a:pt x="8555" y="448"/>
                  </a:cubicBezTo>
                  <a:cubicBezTo>
                    <a:pt x="8555" y="448"/>
                    <a:pt x="6813" y="1"/>
                    <a:pt x="5054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2"/>
            <p:cNvSpPr/>
            <p:nvPr/>
          </p:nvSpPr>
          <p:spPr>
            <a:xfrm>
              <a:off x="8591705" y="3954470"/>
              <a:ext cx="26306" cy="33620"/>
            </a:xfrm>
            <a:custGeom>
              <a:avLst/>
              <a:gdLst/>
              <a:ahLst/>
              <a:cxnLst/>
              <a:rect l="l" t="t" r="r" b="b"/>
              <a:pathLst>
                <a:path w="820" h="1048" extrusionOk="0">
                  <a:moveTo>
                    <a:pt x="281" y="1"/>
                  </a:moveTo>
                  <a:cubicBezTo>
                    <a:pt x="272" y="1"/>
                    <a:pt x="268" y="3"/>
                    <a:pt x="268" y="8"/>
                  </a:cubicBezTo>
                  <a:cubicBezTo>
                    <a:pt x="255" y="8"/>
                    <a:pt x="283" y="28"/>
                    <a:pt x="336" y="53"/>
                  </a:cubicBezTo>
                  <a:lnTo>
                    <a:pt x="336" y="53"/>
                  </a:lnTo>
                  <a:cubicBezTo>
                    <a:pt x="209" y="134"/>
                    <a:pt x="108" y="243"/>
                    <a:pt x="34" y="392"/>
                  </a:cubicBezTo>
                  <a:cubicBezTo>
                    <a:pt x="1" y="509"/>
                    <a:pt x="1" y="643"/>
                    <a:pt x="34" y="760"/>
                  </a:cubicBezTo>
                  <a:cubicBezTo>
                    <a:pt x="84" y="910"/>
                    <a:pt x="201" y="1010"/>
                    <a:pt x="352" y="1044"/>
                  </a:cubicBezTo>
                  <a:cubicBezTo>
                    <a:pt x="372" y="1047"/>
                    <a:pt x="392" y="1048"/>
                    <a:pt x="412" y="1048"/>
                  </a:cubicBezTo>
                  <a:cubicBezTo>
                    <a:pt x="508" y="1048"/>
                    <a:pt x="600" y="1015"/>
                    <a:pt x="669" y="960"/>
                  </a:cubicBezTo>
                  <a:cubicBezTo>
                    <a:pt x="736" y="893"/>
                    <a:pt x="786" y="793"/>
                    <a:pt x="803" y="693"/>
                  </a:cubicBezTo>
                  <a:cubicBezTo>
                    <a:pt x="819" y="542"/>
                    <a:pt x="803" y="392"/>
                    <a:pt x="753" y="242"/>
                  </a:cubicBezTo>
                  <a:cubicBezTo>
                    <a:pt x="702" y="141"/>
                    <a:pt x="602" y="75"/>
                    <a:pt x="485" y="75"/>
                  </a:cubicBezTo>
                  <a:cubicBezTo>
                    <a:pt x="402" y="91"/>
                    <a:pt x="385" y="125"/>
                    <a:pt x="385" y="141"/>
                  </a:cubicBezTo>
                  <a:cubicBezTo>
                    <a:pt x="385" y="141"/>
                    <a:pt x="400" y="134"/>
                    <a:pt x="430" y="134"/>
                  </a:cubicBezTo>
                  <a:cubicBezTo>
                    <a:pt x="444" y="134"/>
                    <a:pt x="463" y="136"/>
                    <a:pt x="485" y="141"/>
                  </a:cubicBezTo>
                  <a:cubicBezTo>
                    <a:pt x="569" y="141"/>
                    <a:pt x="636" y="208"/>
                    <a:pt x="652" y="292"/>
                  </a:cubicBezTo>
                  <a:cubicBezTo>
                    <a:pt x="686" y="409"/>
                    <a:pt x="686" y="542"/>
                    <a:pt x="669" y="676"/>
                  </a:cubicBezTo>
                  <a:cubicBezTo>
                    <a:pt x="669" y="815"/>
                    <a:pt x="540" y="912"/>
                    <a:pt x="414" y="912"/>
                  </a:cubicBezTo>
                  <a:cubicBezTo>
                    <a:pt x="405" y="912"/>
                    <a:pt x="395" y="911"/>
                    <a:pt x="385" y="910"/>
                  </a:cubicBezTo>
                  <a:cubicBezTo>
                    <a:pt x="185" y="843"/>
                    <a:pt x="68" y="626"/>
                    <a:pt x="151" y="425"/>
                  </a:cubicBezTo>
                  <a:cubicBezTo>
                    <a:pt x="201" y="292"/>
                    <a:pt x="301" y="175"/>
                    <a:pt x="418" y="75"/>
                  </a:cubicBezTo>
                  <a:lnTo>
                    <a:pt x="469" y="41"/>
                  </a:lnTo>
                  <a:lnTo>
                    <a:pt x="418" y="24"/>
                  </a:lnTo>
                  <a:cubicBezTo>
                    <a:pt x="348" y="13"/>
                    <a:pt x="302" y="1"/>
                    <a:pt x="281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2"/>
            <p:cNvSpPr/>
            <p:nvPr/>
          </p:nvSpPr>
          <p:spPr>
            <a:xfrm>
              <a:off x="8554717" y="3844275"/>
              <a:ext cx="51488" cy="116354"/>
            </a:xfrm>
            <a:custGeom>
              <a:avLst/>
              <a:gdLst/>
              <a:ahLst/>
              <a:cxnLst/>
              <a:rect l="l" t="t" r="r" b="b"/>
              <a:pathLst>
                <a:path w="1605" h="3627" extrusionOk="0">
                  <a:moveTo>
                    <a:pt x="34" y="1"/>
                  </a:moveTo>
                  <a:cubicBezTo>
                    <a:pt x="1" y="34"/>
                    <a:pt x="452" y="786"/>
                    <a:pt x="886" y="1789"/>
                  </a:cubicBezTo>
                  <a:cubicBezTo>
                    <a:pt x="1321" y="2791"/>
                    <a:pt x="1555" y="3627"/>
                    <a:pt x="1605" y="3627"/>
                  </a:cubicBezTo>
                  <a:cubicBezTo>
                    <a:pt x="1588" y="3426"/>
                    <a:pt x="1555" y="3242"/>
                    <a:pt x="1488" y="3058"/>
                  </a:cubicBezTo>
                  <a:cubicBezTo>
                    <a:pt x="1221" y="2156"/>
                    <a:pt x="853" y="1287"/>
                    <a:pt x="368" y="485"/>
                  </a:cubicBezTo>
                  <a:cubicBezTo>
                    <a:pt x="285" y="302"/>
                    <a:pt x="168" y="151"/>
                    <a:pt x="34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2"/>
            <p:cNvSpPr/>
            <p:nvPr/>
          </p:nvSpPr>
          <p:spPr>
            <a:xfrm>
              <a:off x="8609413" y="3854990"/>
              <a:ext cx="48794" cy="107243"/>
            </a:xfrm>
            <a:custGeom>
              <a:avLst/>
              <a:gdLst/>
              <a:ahLst/>
              <a:cxnLst/>
              <a:rect l="l" t="t" r="r" b="b"/>
              <a:pathLst>
                <a:path w="1521" h="3343" extrusionOk="0">
                  <a:moveTo>
                    <a:pt x="1486" y="1"/>
                  </a:moveTo>
                  <a:cubicBezTo>
                    <a:pt x="1444" y="1"/>
                    <a:pt x="1031" y="697"/>
                    <a:pt x="635" y="1622"/>
                  </a:cubicBezTo>
                  <a:cubicBezTo>
                    <a:pt x="234" y="2541"/>
                    <a:pt x="0" y="3326"/>
                    <a:pt x="34" y="3343"/>
                  </a:cubicBezTo>
                  <a:cubicBezTo>
                    <a:pt x="34" y="3343"/>
                    <a:pt x="35" y="3343"/>
                    <a:pt x="35" y="3343"/>
                  </a:cubicBezTo>
                  <a:cubicBezTo>
                    <a:pt x="90" y="3343"/>
                    <a:pt x="372" y="2581"/>
                    <a:pt x="769" y="1672"/>
                  </a:cubicBezTo>
                  <a:cubicBezTo>
                    <a:pt x="1170" y="753"/>
                    <a:pt x="1521" y="18"/>
                    <a:pt x="1487" y="1"/>
                  </a:cubicBezTo>
                  <a:cubicBezTo>
                    <a:pt x="1487" y="1"/>
                    <a:pt x="1486" y="1"/>
                    <a:pt x="1486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2"/>
            <p:cNvSpPr/>
            <p:nvPr/>
          </p:nvSpPr>
          <p:spPr>
            <a:xfrm>
              <a:off x="8556866" y="3984176"/>
              <a:ext cx="40774" cy="180129"/>
            </a:xfrm>
            <a:custGeom>
              <a:avLst/>
              <a:gdLst/>
              <a:ahLst/>
              <a:cxnLst/>
              <a:rect l="l" t="t" r="r" b="b"/>
              <a:pathLst>
                <a:path w="1271" h="5615" extrusionOk="0">
                  <a:moveTo>
                    <a:pt x="1271" y="1"/>
                  </a:moveTo>
                  <a:lnTo>
                    <a:pt x="1271" y="1"/>
                  </a:lnTo>
                  <a:cubicBezTo>
                    <a:pt x="1154" y="251"/>
                    <a:pt x="1053" y="519"/>
                    <a:pt x="986" y="786"/>
                  </a:cubicBezTo>
                  <a:cubicBezTo>
                    <a:pt x="836" y="1287"/>
                    <a:pt x="652" y="1989"/>
                    <a:pt x="485" y="2774"/>
                  </a:cubicBezTo>
                  <a:cubicBezTo>
                    <a:pt x="301" y="3543"/>
                    <a:pt x="168" y="4261"/>
                    <a:pt x="101" y="4763"/>
                  </a:cubicBezTo>
                  <a:cubicBezTo>
                    <a:pt x="34" y="5047"/>
                    <a:pt x="1" y="5331"/>
                    <a:pt x="1" y="5615"/>
                  </a:cubicBezTo>
                  <a:cubicBezTo>
                    <a:pt x="84" y="5347"/>
                    <a:pt x="151" y="5063"/>
                    <a:pt x="184" y="4779"/>
                  </a:cubicBezTo>
                  <a:cubicBezTo>
                    <a:pt x="301" y="4278"/>
                    <a:pt x="435" y="3576"/>
                    <a:pt x="619" y="2791"/>
                  </a:cubicBezTo>
                  <a:cubicBezTo>
                    <a:pt x="786" y="2022"/>
                    <a:pt x="970" y="1321"/>
                    <a:pt x="1087" y="819"/>
                  </a:cubicBezTo>
                  <a:cubicBezTo>
                    <a:pt x="1170" y="552"/>
                    <a:pt x="1237" y="268"/>
                    <a:pt x="1271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2"/>
            <p:cNvSpPr/>
            <p:nvPr/>
          </p:nvSpPr>
          <p:spPr>
            <a:xfrm>
              <a:off x="8610472" y="3984722"/>
              <a:ext cx="46131" cy="110451"/>
            </a:xfrm>
            <a:custGeom>
              <a:avLst/>
              <a:gdLst/>
              <a:ahLst/>
              <a:cxnLst/>
              <a:rect l="l" t="t" r="r" b="b"/>
              <a:pathLst>
                <a:path w="1438" h="3443" extrusionOk="0">
                  <a:moveTo>
                    <a:pt x="34" y="0"/>
                  </a:moveTo>
                  <a:cubicBezTo>
                    <a:pt x="1" y="17"/>
                    <a:pt x="402" y="752"/>
                    <a:pt x="786" y="1705"/>
                  </a:cubicBezTo>
                  <a:cubicBezTo>
                    <a:pt x="1170" y="2640"/>
                    <a:pt x="1404" y="3442"/>
                    <a:pt x="1437" y="3442"/>
                  </a:cubicBezTo>
                  <a:cubicBezTo>
                    <a:pt x="1437" y="3259"/>
                    <a:pt x="1404" y="3075"/>
                    <a:pt x="1337" y="2908"/>
                  </a:cubicBezTo>
                  <a:cubicBezTo>
                    <a:pt x="1103" y="2039"/>
                    <a:pt x="769" y="1220"/>
                    <a:pt x="351" y="452"/>
                  </a:cubicBezTo>
                  <a:cubicBezTo>
                    <a:pt x="268" y="284"/>
                    <a:pt x="168" y="134"/>
                    <a:pt x="34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8" name="Google Shape;568;p22"/>
          <p:cNvGrpSpPr/>
          <p:nvPr/>
        </p:nvGrpSpPr>
        <p:grpSpPr>
          <a:xfrm>
            <a:off x="827607" y="2640409"/>
            <a:ext cx="428300" cy="344700"/>
            <a:chOff x="827607" y="2640409"/>
            <a:chExt cx="428300" cy="344700"/>
          </a:xfrm>
        </p:grpSpPr>
        <p:sp>
          <p:nvSpPr>
            <p:cNvPr id="569" name="Google Shape;569;p22"/>
            <p:cNvSpPr/>
            <p:nvPr/>
          </p:nvSpPr>
          <p:spPr>
            <a:xfrm>
              <a:off x="827607" y="2640409"/>
              <a:ext cx="428300" cy="344700"/>
            </a:xfrm>
            <a:custGeom>
              <a:avLst/>
              <a:gdLst/>
              <a:ahLst/>
              <a:cxnLst/>
              <a:rect l="l" t="t" r="r" b="b"/>
              <a:pathLst>
                <a:path w="13351" h="10745" extrusionOk="0">
                  <a:moveTo>
                    <a:pt x="150" y="1"/>
                  </a:moveTo>
                  <a:lnTo>
                    <a:pt x="0" y="10560"/>
                  </a:lnTo>
                  <a:lnTo>
                    <a:pt x="13200" y="10744"/>
                  </a:lnTo>
                  <a:lnTo>
                    <a:pt x="13350" y="184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2"/>
            <p:cNvSpPr/>
            <p:nvPr/>
          </p:nvSpPr>
          <p:spPr>
            <a:xfrm>
              <a:off x="842075" y="2661839"/>
              <a:ext cx="398819" cy="301809"/>
            </a:xfrm>
            <a:custGeom>
              <a:avLst/>
              <a:gdLst/>
              <a:ahLst/>
              <a:cxnLst/>
              <a:rect l="l" t="t" r="r" b="b"/>
              <a:pathLst>
                <a:path w="12432" h="9408" extrusionOk="0">
                  <a:moveTo>
                    <a:pt x="134" y="1"/>
                  </a:moveTo>
                  <a:lnTo>
                    <a:pt x="0" y="9241"/>
                  </a:lnTo>
                  <a:lnTo>
                    <a:pt x="12298" y="9408"/>
                  </a:lnTo>
                  <a:lnTo>
                    <a:pt x="12431" y="185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2"/>
            <p:cNvSpPr/>
            <p:nvPr/>
          </p:nvSpPr>
          <p:spPr>
            <a:xfrm>
              <a:off x="842075" y="2776011"/>
              <a:ext cx="394520" cy="187636"/>
            </a:xfrm>
            <a:custGeom>
              <a:avLst/>
              <a:gdLst/>
              <a:ahLst/>
              <a:cxnLst/>
              <a:rect l="l" t="t" r="r" b="b"/>
              <a:pathLst>
                <a:path w="12298" h="5849" extrusionOk="0">
                  <a:moveTo>
                    <a:pt x="4378" y="1"/>
                  </a:moveTo>
                  <a:lnTo>
                    <a:pt x="0" y="5682"/>
                  </a:lnTo>
                  <a:lnTo>
                    <a:pt x="12298" y="5849"/>
                  </a:lnTo>
                  <a:lnTo>
                    <a:pt x="8822" y="1739"/>
                  </a:lnTo>
                  <a:lnTo>
                    <a:pt x="6984" y="3627"/>
                  </a:lnTo>
                  <a:lnTo>
                    <a:pt x="4378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2"/>
            <p:cNvSpPr/>
            <p:nvPr/>
          </p:nvSpPr>
          <p:spPr>
            <a:xfrm>
              <a:off x="1031828" y="2723496"/>
              <a:ext cx="72918" cy="62556"/>
            </a:xfrm>
            <a:custGeom>
              <a:avLst/>
              <a:gdLst/>
              <a:ahLst/>
              <a:cxnLst/>
              <a:rect l="l" t="t" r="r" b="b"/>
              <a:pathLst>
                <a:path w="2273" h="1950" extrusionOk="0">
                  <a:moveTo>
                    <a:pt x="1303" y="0"/>
                  </a:moveTo>
                  <a:cubicBezTo>
                    <a:pt x="451" y="0"/>
                    <a:pt x="0" y="1036"/>
                    <a:pt x="602" y="1655"/>
                  </a:cubicBezTo>
                  <a:cubicBezTo>
                    <a:pt x="799" y="1858"/>
                    <a:pt x="1046" y="1949"/>
                    <a:pt x="1288" y="1949"/>
                  </a:cubicBezTo>
                  <a:cubicBezTo>
                    <a:pt x="1782" y="1949"/>
                    <a:pt x="2256" y="1569"/>
                    <a:pt x="2256" y="986"/>
                  </a:cubicBezTo>
                  <a:cubicBezTo>
                    <a:pt x="2272" y="452"/>
                    <a:pt x="1838" y="17"/>
                    <a:pt x="1303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3" name="Google Shape;573;p22"/>
          <p:cNvGrpSpPr/>
          <p:nvPr/>
        </p:nvGrpSpPr>
        <p:grpSpPr>
          <a:xfrm>
            <a:off x="5461403" y="1884091"/>
            <a:ext cx="552129" cy="444404"/>
            <a:chOff x="5461403" y="1884091"/>
            <a:chExt cx="552129" cy="444404"/>
          </a:xfrm>
        </p:grpSpPr>
        <p:sp>
          <p:nvSpPr>
            <p:cNvPr id="574" name="Google Shape;574;p22"/>
            <p:cNvSpPr/>
            <p:nvPr/>
          </p:nvSpPr>
          <p:spPr>
            <a:xfrm>
              <a:off x="5461403" y="1884091"/>
              <a:ext cx="552129" cy="444404"/>
            </a:xfrm>
            <a:custGeom>
              <a:avLst/>
              <a:gdLst/>
              <a:ahLst/>
              <a:cxnLst/>
              <a:rect l="l" t="t" r="r" b="b"/>
              <a:pathLst>
                <a:path w="17211" h="13853" extrusionOk="0">
                  <a:moveTo>
                    <a:pt x="201" y="1"/>
                  </a:moveTo>
                  <a:lnTo>
                    <a:pt x="1" y="13602"/>
                  </a:lnTo>
                  <a:lnTo>
                    <a:pt x="17027" y="13852"/>
                  </a:lnTo>
                  <a:lnTo>
                    <a:pt x="17210" y="235"/>
                  </a:lnTo>
                  <a:lnTo>
                    <a:pt x="201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22"/>
            <p:cNvSpPr/>
            <p:nvPr/>
          </p:nvSpPr>
          <p:spPr>
            <a:xfrm>
              <a:off x="5480715" y="1911455"/>
              <a:ext cx="512991" cy="389162"/>
            </a:xfrm>
            <a:custGeom>
              <a:avLst/>
              <a:gdLst/>
              <a:ahLst/>
              <a:cxnLst/>
              <a:rect l="l" t="t" r="r" b="b"/>
              <a:pathLst>
                <a:path w="15991" h="12131" extrusionOk="0">
                  <a:moveTo>
                    <a:pt x="167" y="0"/>
                  </a:moveTo>
                  <a:lnTo>
                    <a:pt x="0" y="11897"/>
                  </a:lnTo>
                  <a:lnTo>
                    <a:pt x="15823" y="12130"/>
                  </a:lnTo>
                  <a:lnTo>
                    <a:pt x="15990" y="234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2"/>
            <p:cNvSpPr/>
            <p:nvPr/>
          </p:nvSpPr>
          <p:spPr>
            <a:xfrm>
              <a:off x="5480715" y="2058831"/>
              <a:ext cx="507634" cy="241787"/>
            </a:xfrm>
            <a:custGeom>
              <a:avLst/>
              <a:gdLst/>
              <a:ahLst/>
              <a:cxnLst/>
              <a:rect l="l" t="t" r="r" b="b"/>
              <a:pathLst>
                <a:path w="15824" h="7537" extrusionOk="0">
                  <a:moveTo>
                    <a:pt x="5631" y="1"/>
                  </a:moveTo>
                  <a:lnTo>
                    <a:pt x="0" y="7303"/>
                  </a:lnTo>
                  <a:lnTo>
                    <a:pt x="15823" y="7536"/>
                  </a:lnTo>
                  <a:lnTo>
                    <a:pt x="11345" y="2223"/>
                  </a:lnTo>
                  <a:lnTo>
                    <a:pt x="8989" y="4663"/>
                  </a:lnTo>
                  <a:lnTo>
                    <a:pt x="5631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22"/>
            <p:cNvSpPr/>
            <p:nvPr/>
          </p:nvSpPr>
          <p:spPr>
            <a:xfrm>
              <a:off x="5724747" y="1991302"/>
              <a:ext cx="93674" cy="79911"/>
            </a:xfrm>
            <a:custGeom>
              <a:avLst/>
              <a:gdLst/>
              <a:ahLst/>
              <a:cxnLst/>
              <a:rect l="l" t="t" r="r" b="b"/>
              <a:pathLst>
                <a:path w="2920" h="2491" extrusionOk="0">
                  <a:moveTo>
                    <a:pt x="1663" y="1"/>
                  </a:moveTo>
                  <a:cubicBezTo>
                    <a:pt x="573" y="1"/>
                    <a:pt x="0" y="1325"/>
                    <a:pt x="781" y="2106"/>
                  </a:cubicBezTo>
                  <a:cubicBezTo>
                    <a:pt x="1036" y="2372"/>
                    <a:pt x="1355" y="2491"/>
                    <a:pt x="1668" y="2491"/>
                  </a:cubicBezTo>
                  <a:cubicBezTo>
                    <a:pt x="2300" y="2491"/>
                    <a:pt x="2908" y="2008"/>
                    <a:pt x="2920" y="1271"/>
                  </a:cubicBezTo>
                  <a:cubicBezTo>
                    <a:pt x="2920" y="569"/>
                    <a:pt x="2368" y="1"/>
                    <a:pt x="1683" y="1"/>
                  </a:cubicBezTo>
                  <a:cubicBezTo>
                    <a:pt x="1676" y="1"/>
                    <a:pt x="1669" y="1"/>
                    <a:pt x="1663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8" name="Google Shape;578;p22"/>
          <p:cNvGrpSpPr/>
          <p:nvPr/>
        </p:nvGrpSpPr>
        <p:grpSpPr>
          <a:xfrm>
            <a:off x="7328876" y="1596269"/>
            <a:ext cx="605702" cy="487263"/>
            <a:chOff x="7328876" y="1596269"/>
            <a:chExt cx="605702" cy="487263"/>
          </a:xfrm>
        </p:grpSpPr>
        <p:sp>
          <p:nvSpPr>
            <p:cNvPr id="579" name="Google Shape;579;p22"/>
            <p:cNvSpPr/>
            <p:nvPr/>
          </p:nvSpPr>
          <p:spPr>
            <a:xfrm>
              <a:off x="7328876" y="1596269"/>
              <a:ext cx="605702" cy="487263"/>
            </a:xfrm>
            <a:custGeom>
              <a:avLst/>
              <a:gdLst/>
              <a:ahLst/>
              <a:cxnLst/>
              <a:rect l="l" t="t" r="r" b="b"/>
              <a:pathLst>
                <a:path w="18881" h="15189" extrusionOk="0">
                  <a:moveTo>
                    <a:pt x="218" y="1"/>
                  </a:moveTo>
                  <a:lnTo>
                    <a:pt x="0" y="14938"/>
                  </a:lnTo>
                  <a:lnTo>
                    <a:pt x="18664" y="15189"/>
                  </a:lnTo>
                  <a:lnTo>
                    <a:pt x="18881" y="268"/>
                  </a:lnTo>
                  <a:lnTo>
                    <a:pt x="218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22"/>
            <p:cNvSpPr/>
            <p:nvPr/>
          </p:nvSpPr>
          <p:spPr>
            <a:xfrm>
              <a:off x="7349760" y="1626809"/>
              <a:ext cx="562844" cy="426696"/>
            </a:xfrm>
            <a:custGeom>
              <a:avLst/>
              <a:gdLst/>
              <a:ahLst/>
              <a:cxnLst/>
              <a:rect l="l" t="t" r="r" b="b"/>
              <a:pathLst>
                <a:path w="17545" h="13301" extrusionOk="0">
                  <a:moveTo>
                    <a:pt x="185" y="1"/>
                  </a:moveTo>
                  <a:lnTo>
                    <a:pt x="1" y="13050"/>
                  </a:lnTo>
                  <a:lnTo>
                    <a:pt x="17361" y="13301"/>
                  </a:lnTo>
                  <a:lnTo>
                    <a:pt x="17545" y="252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22"/>
            <p:cNvSpPr/>
            <p:nvPr/>
          </p:nvSpPr>
          <p:spPr>
            <a:xfrm>
              <a:off x="7349760" y="1788172"/>
              <a:ext cx="556973" cy="265334"/>
            </a:xfrm>
            <a:custGeom>
              <a:avLst/>
              <a:gdLst/>
              <a:ahLst/>
              <a:cxnLst/>
              <a:rect l="l" t="t" r="r" b="b"/>
              <a:pathLst>
                <a:path w="17362" h="8271" extrusionOk="0">
                  <a:moveTo>
                    <a:pt x="6183" y="0"/>
                  </a:moveTo>
                  <a:lnTo>
                    <a:pt x="1" y="8020"/>
                  </a:lnTo>
                  <a:lnTo>
                    <a:pt x="17361" y="8271"/>
                  </a:lnTo>
                  <a:lnTo>
                    <a:pt x="12449" y="2440"/>
                  </a:lnTo>
                  <a:lnTo>
                    <a:pt x="9859" y="5113"/>
                  </a:lnTo>
                  <a:lnTo>
                    <a:pt x="6183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22"/>
            <p:cNvSpPr/>
            <p:nvPr/>
          </p:nvSpPr>
          <p:spPr>
            <a:xfrm>
              <a:off x="7617948" y="1714195"/>
              <a:ext cx="102784" cy="87835"/>
            </a:xfrm>
            <a:custGeom>
              <a:avLst/>
              <a:gdLst/>
              <a:ahLst/>
              <a:cxnLst/>
              <a:rect l="l" t="t" r="r" b="b"/>
              <a:pathLst>
                <a:path w="3204" h="2738" extrusionOk="0">
                  <a:moveTo>
                    <a:pt x="1813" y="0"/>
                  </a:moveTo>
                  <a:cubicBezTo>
                    <a:pt x="623" y="0"/>
                    <a:pt x="0" y="1442"/>
                    <a:pt x="847" y="2323"/>
                  </a:cubicBezTo>
                  <a:cubicBezTo>
                    <a:pt x="1123" y="2609"/>
                    <a:pt x="1468" y="2738"/>
                    <a:pt x="1809" y="2738"/>
                  </a:cubicBezTo>
                  <a:cubicBezTo>
                    <a:pt x="2503" y="2738"/>
                    <a:pt x="3175" y="2205"/>
                    <a:pt x="3187" y="1387"/>
                  </a:cubicBezTo>
                  <a:cubicBezTo>
                    <a:pt x="3203" y="619"/>
                    <a:pt x="2602" y="0"/>
                    <a:pt x="1833" y="0"/>
                  </a:cubicBezTo>
                  <a:cubicBezTo>
                    <a:pt x="1826" y="0"/>
                    <a:pt x="1819" y="0"/>
                    <a:pt x="1813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3" name="Google Shape;583;p22"/>
          <p:cNvGrpSpPr/>
          <p:nvPr/>
        </p:nvGrpSpPr>
        <p:grpSpPr>
          <a:xfrm>
            <a:off x="3013987" y="1385087"/>
            <a:ext cx="1010392" cy="812618"/>
            <a:chOff x="3013987" y="1385087"/>
            <a:chExt cx="1010392" cy="812618"/>
          </a:xfrm>
        </p:grpSpPr>
        <p:sp>
          <p:nvSpPr>
            <p:cNvPr id="584" name="Google Shape;584;p22"/>
            <p:cNvSpPr/>
            <p:nvPr/>
          </p:nvSpPr>
          <p:spPr>
            <a:xfrm>
              <a:off x="3013987" y="1385087"/>
              <a:ext cx="1010392" cy="812618"/>
            </a:xfrm>
            <a:custGeom>
              <a:avLst/>
              <a:gdLst/>
              <a:ahLst/>
              <a:cxnLst/>
              <a:rect l="l" t="t" r="r" b="b"/>
              <a:pathLst>
                <a:path w="31496" h="25331" extrusionOk="0">
                  <a:moveTo>
                    <a:pt x="351" y="0"/>
                  </a:moveTo>
                  <a:lnTo>
                    <a:pt x="0" y="24879"/>
                  </a:lnTo>
                  <a:lnTo>
                    <a:pt x="31128" y="25330"/>
                  </a:lnTo>
                  <a:lnTo>
                    <a:pt x="31496" y="435"/>
                  </a:lnTo>
                  <a:lnTo>
                    <a:pt x="351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22"/>
            <p:cNvSpPr/>
            <p:nvPr/>
          </p:nvSpPr>
          <p:spPr>
            <a:xfrm>
              <a:off x="3048826" y="1435452"/>
              <a:ext cx="939110" cy="711342"/>
            </a:xfrm>
            <a:custGeom>
              <a:avLst/>
              <a:gdLst/>
              <a:ahLst/>
              <a:cxnLst/>
              <a:rect l="l" t="t" r="r" b="b"/>
              <a:pathLst>
                <a:path w="29274" h="22174" extrusionOk="0">
                  <a:moveTo>
                    <a:pt x="318" y="1"/>
                  </a:moveTo>
                  <a:lnTo>
                    <a:pt x="0" y="21755"/>
                  </a:lnTo>
                  <a:lnTo>
                    <a:pt x="28956" y="22173"/>
                  </a:lnTo>
                  <a:lnTo>
                    <a:pt x="29274" y="419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22"/>
            <p:cNvSpPr/>
            <p:nvPr/>
          </p:nvSpPr>
          <p:spPr>
            <a:xfrm>
              <a:off x="3048826" y="1704539"/>
              <a:ext cx="928941" cy="442255"/>
            </a:xfrm>
            <a:custGeom>
              <a:avLst/>
              <a:gdLst/>
              <a:ahLst/>
              <a:cxnLst/>
              <a:rect l="l" t="t" r="r" b="b"/>
              <a:pathLst>
                <a:path w="28957" h="13786" extrusionOk="0">
                  <a:moveTo>
                    <a:pt x="10310" y="1"/>
                  </a:moveTo>
                  <a:lnTo>
                    <a:pt x="0" y="13367"/>
                  </a:lnTo>
                  <a:lnTo>
                    <a:pt x="28956" y="13785"/>
                  </a:lnTo>
                  <a:lnTo>
                    <a:pt x="20769" y="4078"/>
                  </a:lnTo>
                  <a:lnTo>
                    <a:pt x="16458" y="8539"/>
                  </a:lnTo>
                  <a:lnTo>
                    <a:pt x="10310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22"/>
            <p:cNvSpPr/>
            <p:nvPr/>
          </p:nvSpPr>
          <p:spPr>
            <a:xfrm>
              <a:off x="3496150" y="1581256"/>
              <a:ext cx="171275" cy="146189"/>
            </a:xfrm>
            <a:custGeom>
              <a:avLst/>
              <a:gdLst/>
              <a:ahLst/>
              <a:cxnLst/>
              <a:rect l="l" t="t" r="r" b="b"/>
              <a:pathLst>
                <a:path w="5339" h="4557" extrusionOk="0">
                  <a:moveTo>
                    <a:pt x="3024" y="0"/>
                  </a:moveTo>
                  <a:cubicBezTo>
                    <a:pt x="1013" y="0"/>
                    <a:pt x="1" y="2417"/>
                    <a:pt x="1395" y="3860"/>
                  </a:cubicBezTo>
                  <a:cubicBezTo>
                    <a:pt x="1864" y="4341"/>
                    <a:pt x="2449" y="4557"/>
                    <a:pt x="3022" y="4557"/>
                  </a:cubicBezTo>
                  <a:cubicBezTo>
                    <a:pt x="4183" y="4557"/>
                    <a:pt x="5299" y="3671"/>
                    <a:pt x="5321" y="2306"/>
                  </a:cubicBezTo>
                  <a:cubicBezTo>
                    <a:pt x="5338" y="1053"/>
                    <a:pt x="4319" y="17"/>
                    <a:pt x="3066" y="1"/>
                  </a:cubicBezTo>
                  <a:cubicBezTo>
                    <a:pt x="3052" y="0"/>
                    <a:pt x="3038" y="0"/>
                    <a:pt x="3024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8" name="Google Shape;588;p22"/>
          <p:cNvGrpSpPr/>
          <p:nvPr/>
        </p:nvGrpSpPr>
        <p:grpSpPr>
          <a:xfrm>
            <a:off x="2215869" y="2932016"/>
            <a:ext cx="581610" cy="467951"/>
            <a:chOff x="2215869" y="2932016"/>
            <a:chExt cx="581610" cy="467951"/>
          </a:xfrm>
        </p:grpSpPr>
        <p:sp>
          <p:nvSpPr>
            <p:cNvPr id="589" name="Google Shape;589;p22"/>
            <p:cNvSpPr/>
            <p:nvPr/>
          </p:nvSpPr>
          <p:spPr>
            <a:xfrm>
              <a:off x="2215869" y="2932016"/>
              <a:ext cx="581610" cy="467951"/>
            </a:xfrm>
            <a:custGeom>
              <a:avLst/>
              <a:gdLst/>
              <a:ahLst/>
              <a:cxnLst/>
              <a:rect l="l" t="t" r="r" b="b"/>
              <a:pathLst>
                <a:path w="18130" h="14587" extrusionOk="0">
                  <a:moveTo>
                    <a:pt x="201" y="0"/>
                  </a:moveTo>
                  <a:lnTo>
                    <a:pt x="0" y="14336"/>
                  </a:lnTo>
                  <a:lnTo>
                    <a:pt x="17929" y="14586"/>
                  </a:lnTo>
                  <a:lnTo>
                    <a:pt x="18129" y="251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22"/>
            <p:cNvSpPr/>
            <p:nvPr/>
          </p:nvSpPr>
          <p:spPr>
            <a:xfrm>
              <a:off x="2235694" y="2961466"/>
              <a:ext cx="540869" cy="409565"/>
            </a:xfrm>
            <a:custGeom>
              <a:avLst/>
              <a:gdLst/>
              <a:ahLst/>
              <a:cxnLst/>
              <a:rect l="l" t="t" r="r" b="b"/>
              <a:pathLst>
                <a:path w="16860" h="12767" extrusionOk="0">
                  <a:moveTo>
                    <a:pt x="184" y="1"/>
                  </a:moveTo>
                  <a:lnTo>
                    <a:pt x="0" y="12532"/>
                  </a:lnTo>
                  <a:lnTo>
                    <a:pt x="16676" y="12766"/>
                  </a:lnTo>
                  <a:lnTo>
                    <a:pt x="16859" y="235"/>
                  </a:lnTo>
                  <a:lnTo>
                    <a:pt x="184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22"/>
            <p:cNvSpPr/>
            <p:nvPr/>
          </p:nvSpPr>
          <p:spPr>
            <a:xfrm>
              <a:off x="2235694" y="3115867"/>
              <a:ext cx="534966" cy="255164"/>
            </a:xfrm>
            <a:custGeom>
              <a:avLst/>
              <a:gdLst/>
              <a:ahLst/>
              <a:cxnLst/>
              <a:rect l="l" t="t" r="r" b="b"/>
              <a:pathLst>
                <a:path w="16676" h="7954" extrusionOk="0">
                  <a:moveTo>
                    <a:pt x="5949" y="0"/>
                  </a:moveTo>
                  <a:lnTo>
                    <a:pt x="0" y="7719"/>
                  </a:lnTo>
                  <a:lnTo>
                    <a:pt x="16676" y="7953"/>
                  </a:lnTo>
                  <a:lnTo>
                    <a:pt x="11964" y="2356"/>
                  </a:lnTo>
                  <a:lnTo>
                    <a:pt x="9474" y="4929"/>
                  </a:lnTo>
                  <a:lnTo>
                    <a:pt x="5949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22"/>
            <p:cNvSpPr/>
            <p:nvPr/>
          </p:nvSpPr>
          <p:spPr>
            <a:xfrm>
              <a:off x="2493136" y="3045098"/>
              <a:ext cx="99031" cy="84435"/>
            </a:xfrm>
            <a:custGeom>
              <a:avLst/>
              <a:gdLst/>
              <a:ahLst/>
              <a:cxnLst/>
              <a:rect l="l" t="t" r="r" b="b"/>
              <a:pathLst>
                <a:path w="3087" h="2632" extrusionOk="0">
                  <a:moveTo>
                    <a:pt x="1762" y="0"/>
                  </a:moveTo>
                  <a:cubicBezTo>
                    <a:pt x="590" y="0"/>
                    <a:pt x="0" y="1392"/>
                    <a:pt x="814" y="2223"/>
                  </a:cubicBezTo>
                  <a:cubicBezTo>
                    <a:pt x="1086" y="2505"/>
                    <a:pt x="1424" y="2632"/>
                    <a:pt x="1754" y="2632"/>
                  </a:cubicBezTo>
                  <a:cubicBezTo>
                    <a:pt x="2421" y="2632"/>
                    <a:pt x="3059" y="2119"/>
                    <a:pt x="3070" y="1337"/>
                  </a:cubicBezTo>
                  <a:cubicBezTo>
                    <a:pt x="3087" y="602"/>
                    <a:pt x="2502" y="17"/>
                    <a:pt x="1783" y="0"/>
                  </a:cubicBezTo>
                  <a:cubicBezTo>
                    <a:pt x="1776" y="0"/>
                    <a:pt x="1769" y="0"/>
                    <a:pt x="1762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3" name="Google Shape;593;p22"/>
          <p:cNvGrpSpPr/>
          <p:nvPr/>
        </p:nvGrpSpPr>
        <p:grpSpPr>
          <a:xfrm>
            <a:off x="6615448" y="2609324"/>
            <a:ext cx="726323" cy="586422"/>
            <a:chOff x="6615448" y="2609324"/>
            <a:chExt cx="726323" cy="586422"/>
          </a:xfrm>
        </p:grpSpPr>
        <p:sp>
          <p:nvSpPr>
            <p:cNvPr id="594" name="Google Shape;594;p22"/>
            <p:cNvSpPr/>
            <p:nvPr/>
          </p:nvSpPr>
          <p:spPr>
            <a:xfrm>
              <a:off x="6617598" y="2611473"/>
              <a:ext cx="724174" cy="582669"/>
            </a:xfrm>
            <a:custGeom>
              <a:avLst/>
              <a:gdLst/>
              <a:ahLst/>
              <a:cxnLst/>
              <a:rect l="l" t="t" r="r" b="b"/>
              <a:pathLst>
                <a:path w="22574" h="18163" extrusionOk="0">
                  <a:moveTo>
                    <a:pt x="267" y="0"/>
                  </a:moveTo>
                  <a:lnTo>
                    <a:pt x="0" y="17845"/>
                  </a:lnTo>
                  <a:lnTo>
                    <a:pt x="22323" y="18162"/>
                  </a:lnTo>
                  <a:lnTo>
                    <a:pt x="22573" y="318"/>
                  </a:lnTo>
                  <a:lnTo>
                    <a:pt x="267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2"/>
            <p:cNvSpPr/>
            <p:nvPr/>
          </p:nvSpPr>
          <p:spPr>
            <a:xfrm>
              <a:off x="6615448" y="2609324"/>
              <a:ext cx="726323" cy="586422"/>
            </a:xfrm>
            <a:custGeom>
              <a:avLst/>
              <a:gdLst/>
              <a:ahLst/>
              <a:cxnLst/>
              <a:rect l="l" t="t" r="r" b="b"/>
              <a:pathLst>
                <a:path w="22641" h="18280" extrusionOk="0">
                  <a:moveTo>
                    <a:pt x="268" y="1"/>
                  </a:moveTo>
                  <a:lnTo>
                    <a:pt x="268" y="67"/>
                  </a:lnTo>
                  <a:cubicBezTo>
                    <a:pt x="184" y="5381"/>
                    <a:pt x="100" y="11463"/>
                    <a:pt x="0" y="17895"/>
                  </a:cubicBezTo>
                  <a:lnTo>
                    <a:pt x="0" y="17912"/>
                  </a:lnTo>
                  <a:lnTo>
                    <a:pt x="0" y="17979"/>
                  </a:lnTo>
                  <a:lnTo>
                    <a:pt x="67" y="17979"/>
                  </a:lnTo>
                  <a:lnTo>
                    <a:pt x="22390" y="18280"/>
                  </a:lnTo>
                  <a:lnTo>
                    <a:pt x="22440" y="18280"/>
                  </a:lnTo>
                  <a:lnTo>
                    <a:pt x="22440" y="18229"/>
                  </a:lnTo>
                  <a:cubicBezTo>
                    <a:pt x="22507" y="12833"/>
                    <a:pt x="22557" y="8371"/>
                    <a:pt x="22607" y="5247"/>
                  </a:cubicBezTo>
                  <a:cubicBezTo>
                    <a:pt x="22607" y="3693"/>
                    <a:pt x="22624" y="2490"/>
                    <a:pt x="22640" y="1655"/>
                  </a:cubicBezTo>
                  <a:cubicBezTo>
                    <a:pt x="22640" y="1237"/>
                    <a:pt x="22640" y="919"/>
                    <a:pt x="22640" y="702"/>
                  </a:cubicBezTo>
                  <a:cubicBezTo>
                    <a:pt x="22640" y="502"/>
                    <a:pt x="22640" y="385"/>
                    <a:pt x="22640" y="385"/>
                  </a:cubicBezTo>
                  <a:cubicBezTo>
                    <a:pt x="22640" y="385"/>
                    <a:pt x="22640" y="502"/>
                    <a:pt x="22624" y="719"/>
                  </a:cubicBezTo>
                  <a:cubicBezTo>
                    <a:pt x="22624" y="936"/>
                    <a:pt x="22624" y="1254"/>
                    <a:pt x="22607" y="1671"/>
                  </a:cubicBezTo>
                  <a:cubicBezTo>
                    <a:pt x="22590" y="2507"/>
                    <a:pt x="22573" y="3726"/>
                    <a:pt x="22540" y="5297"/>
                  </a:cubicBezTo>
                  <a:cubicBezTo>
                    <a:pt x="22490" y="8392"/>
                    <a:pt x="22424" y="12812"/>
                    <a:pt x="22324" y="18162"/>
                  </a:cubicBezTo>
                  <a:lnTo>
                    <a:pt x="22324" y="18162"/>
                  </a:lnTo>
                  <a:cubicBezTo>
                    <a:pt x="15976" y="18079"/>
                    <a:pt x="8362" y="17962"/>
                    <a:pt x="152" y="17830"/>
                  </a:cubicBezTo>
                  <a:lnTo>
                    <a:pt x="152" y="17830"/>
                  </a:lnTo>
                  <a:cubicBezTo>
                    <a:pt x="234" y="11438"/>
                    <a:pt x="317" y="5409"/>
                    <a:pt x="384" y="135"/>
                  </a:cubicBezTo>
                  <a:lnTo>
                    <a:pt x="384" y="135"/>
                  </a:lnTo>
                  <a:lnTo>
                    <a:pt x="16441" y="335"/>
                  </a:lnTo>
                  <a:lnTo>
                    <a:pt x="21003" y="385"/>
                  </a:lnTo>
                  <a:lnTo>
                    <a:pt x="22540" y="385"/>
                  </a:lnTo>
                  <a:lnTo>
                    <a:pt x="22223" y="368"/>
                  </a:lnTo>
                  <a:lnTo>
                    <a:pt x="21036" y="351"/>
                  </a:lnTo>
                  <a:lnTo>
                    <a:pt x="16475" y="268"/>
                  </a:lnTo>
                  <a:lnTo>
                    <a:pt x="334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22"/>
            <p:cNvSpPr/>
            <p:nvPr/>
          </p:nvSpPr>
          <p:spPr>
            <a:xfrm>
              <a:off x="6642781" y="2647916"/>
              <a:ext cx="672718" cy="509783"/>
            </a:xfrm>
            <a:custGeom>
              <a:avLst/>
              <a:gdLst/>
              <a:ahLst/>
              <a:cxnLst/>
              <a:rect l="l" t="t" r="r" b="b"/>
              <a:pathLst>
                <a:path w="20970" h="15891" extrusionOk="0">
                  <a:moveTo>
                    <a:pt x="234" y="1"/>
                  </a:moveTo>
                  <a:lnTo>
                    <a:pt x="0" y="15590"/>
                  </a:lnTo>
                  <a:lnTo>
                    <a:pt x="20752" y="15890"/>
                  </a:lnTo>
                  <a:lnTo>
                    <a:pt x="20970" y="301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22"/>
            <p:cNvSpPr/>
            <p:nvPr/>
          </p:nvSpPr>
          <p:spPr>
            <a:xfrm>
              <a:off x="6642781" y="2840332"/>
              <a:ext cx="665756" cy="317367"/>
            </a:xfrm>
            <a:custGeom>
              <a:avLst/>
              <a:gdLst/>
              <a:ahLst/>
              <a:cxnLst/>
              <a:rect l="l" t="t" r="r" b="b"/>
              <a:pathLst>
                <a:path w="20753" h="9893" extrusionOk="0">
                  <a:moveTo>
                    <a:pt x="7386" y="1"/>
                  </a:moveTo>
                  <a:lnTo>
                    <a:pt x="0" y="9592"/>
                  </a:lnTo>
                  <a:lnTo>
                    <a:pt x="20752" y="9892"/>
                  </a:lnTo>
                  <a:lnTo>
                    <a:pt x="14888" y="2942"/>
                  </a:lnTo>
                  <a:lnTo>
                    <a:pt x="11797" y="6133"/>
                  </a:lnTo>
                  <a:lnTo>
                    <a:pt x="7386" y="1"/>
                  </a:lnTo>
                  <a:close/>
                </a:path>
              </a:pathLst>
            </a:custGeom>
            <a:solidFill>
              <a:srgbClr val="263238">
                <a:alpha val="32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22"/>
            <p:cNvSpPr/>
            <p:nvPr/>
          </p:nvSpPr>
          <p:spPr>
            <a:xfrm>
              <a:off x="6962939" y="2751887"/>
              <a:ext cx="123155" cy="105222"/>
            </a:xfrm>
            <a:custGeom>
              <a:avLst/>
              <a:gdLst/>
              <a:ahLst/>
              <a:cxnLst/>
              <a:rect l="l" t="t" r="r" b="b"/>
              <a:pathLst>
                <a:path w="3839" h="3280" extrusionOk="0">
                  <a:moveTo>
                    <a:pt x="2197" y="1"/>
                  </a:moveTo>
                  <a:cubicBezTo>
                    <a:pt x="740" y="1"/>
                    <a:pt x="0" y="1744"/>
                    <a:pt x="1015" y="2775"/>
                  </a:cubicBezTo>
                  <a:cubicBezTo>
                    <a:pt x="1352" y="3123"/>
                    <a:pt x="1773" y="3280"/>
                    <a:pt x="2184" y="3280"/>
                  </a:cubicBezTo>
                  <a:cubicBezTo>
                    <a:pt x="3015" y="3280"/>
                    <a:pt x="3810" y="2644"/>
                    <a:pt x="3822" y="1672"/>
                  </a:cubicBezTo>
                  <a:cubicBezTo>
                    <a:pt x="3838" y="770"/>
                    <a:pt x="3120" y="18"/>
                    <a:pt x="2218" y="1"/>
                  </a:cubicBezTo>
                  <a:cubicBezTo>
                    <a:pt x="2211" y="1"/>
                    <a:pt x="2204" y="1"/>
                    <a:pt x="2197" y="1"/>
                  </a:cubicBezTo>
                  <a:close/>
                </a:path>
              </a:pathLst>
            </a:custGeom>
            <a:solidFill>
              <a:srgbClr val="263238">
                <a:alpha val="32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9" name="Google Shape;599;p22"/>
          <p:cNvGrpSpPr/>
          <p:nvPr/>
        </p:nvGrpSpPr>
        <p:grpSpPr>
          <a:xfrm>
            <a:off x="5359581" y="922525"/>
            <a:ext cx="865133" cy="698446"/>
            <a:chOff x="5359581" y="922525"/>
            <a:chExt cx="865133" cy="698446"/>
          </a:xfrm>
        </p:grpSpPr>
        <p:sp>
          <p:nvSpPr>
            <p:cNvPr id="600" name="Google Shape;600;p22"/>
            <p:cNvSpPr/>
            <p:nvPr/>
          </p:nvSpPr>
          <p:spPr>
            <a:xfrm>
              <a:off x="5361698" y="924642"/>
              <a:ext cx="863016" cy="694179"/>
            </a:xfrm>
            <a:custGeom>
              <a:avLst/>
              <a:gdLst/>
              <a:ahLst/>
              <a:cxnLst/>
              <a:rect l="l" t="t" r="r" b="b"/>
              <a:pathLst>
                <a:path w="26902" h="21639" extrusionOk="0">
                  <a:moveTo>
                    <a:pt x="302" y="1"/>
                  </a:moveTo>
                  <a:lnTo>
                    <a:pt x="1" y="21254"/>
                  </a:lnTo>
                  <a:lnTo>
                    <a:pt x="26584" y="21638"/>
                  </a:lnTo>
                  <a:lnTo>
                    <a:pt x="26902" y="385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22"/>
            <p:cNvSpPr/>
            <p:nvPr/>
          </p:nvSpPr>
          <p:spPr>
            <a:xfrm>
              <a:off x="5359581" y="922525"/>
              <a:ext cx="865133" cy="698446"/>
            </a:xfrm>
            <a:custGeom>
              <a:avLst/>
              <a:gdLst/>
              <a:ahLst/>
              <a:cxnLst/>
              <a:rect l="l" t="t" r="r" b="b"/>
              <a:pathLst>
                <a:path w="26968" h="21772" extrusionOk="0">
                  <a:moveTo>
                    <a:pt x="301" y="0"/>
                  </a:moveTo>
                  <a:lnTo>
                    <a:pt x="301" y="67"/>
                  </a:lnTo>
                  <a:cubicBezTo>
                    <a:pt x="217" y="6399"/>
                    <a:pt x="100" y="13651"/>
                    <a:pt x="0" y="21320"/>
                  </a:cubicBezTo>
                  <a:lnTo>
                    <a:pt x="0" y="21387"/>
                  </a:lnTo>
                  <a:lnTo>
                    <a:pt x="67" y="21404"/>
                  </a:lnTo>
                  <a:cubicBezTo>
                    <a:pt x="9908" y="21537"/>
                    <a:pt x="19065" y="21654"/>
                    <a:pt x="26650" y="21771"/>
                  </a:cubicBezTo>
                  <a:lnTo>
                    <a:pt x="26717" y="21771"/>
                  </a:lnTo>
                  <a:lnTo>
                    <a:pt x="26717" y="21704"/>
                  </a:lnTo>
                  <a:cubicBezTo>
                    <a:pt x="26801" y="15288"/>
                    <a:pt x="26867" y="9975"/>
                    <a:pt x="26901" y="6249"/>
                  </a:cubicBezTo>
                  <a:cubicBezTo>
                    <a:pt x="26934" y="4394"/>
                    <a:pt x="26934" y="2941"/>
                    <a:pt x="26951" y="1955"/>
                  </a:cubicBezTo>
                  <a:cubicBezTo>
                    <a:pt x="26951" y="1454"/>
                    <a:pt x="26968" y="1086"/>
                    <a:pt x="26968" y="819"/>
                  </a:cubicBezTo>
                  <a:cubicBezTo>
                    <a:pt x="26968" y="568"/>
                    <a:pt x="26968" y="451"/>
                    <a:pt x="26968" y="451"/>
                  </a:cubicBezTo>
                  <a:cubicBezTo>
                    <a:pt x="26968" y="451"/>
                    <a:pt x="26951" y="585"/>
                    <a:pt x="26951" y="835"/>
                  </a:cubicBezTo>
                  <a:cubicBezTo>
                    <a:pt x="26951" y="1103"/>
                    <a:pt x="26934" y="1487"/>
                    <a:pt x="26934" y="1972"/>
                  </a:cubicBezTo>
                  <a:cubicBezTo>
                    <a:pt x="26901" y="2974"/>
                    <a:pt x="26884" y="4428"/>
                    <a:pt x="26851" y="6282"/>
                  </a:cubicBezTo>
                  <a:cubicBezTo>
                    <a:pt x="26784" y="9979"/>
                    <a:pt x="26701" y="15267"/>
                    <a:pt x="26601" y="21637"/>
                  </a:cubicBezTo>
                  <a:lnTo>
                    <a:pt x="26601" y="21637"/>
                  </a:lnTo>
                  <a:cubicBezTo>
                    <a:pt x="19029" y="21537"/>
                    <a:pt x="9922" y="21404"/>
                    <a:pt x="135" y="21254"/>
                  </a:cubicBezTo>
                  <a:lnTo>
                    <a:pt x="135" y="21254"/>
                  </a:lnTo>
                  <a:cubicBezTo>
                    <a:pt x="251" y="13637"/>
                    <a:pt x="350" y="6433"/>
                    <a:pt x="434" y="134"/>
                  </a:cubicBezTo>
                  <a:lnTo>
                    <a:pt x="434" y="134"/>
                  </a:lnTo>
                  <a:lnTo>
                    <a:pt x="19566" y="368"/>
                  </a:lnTo>
                  <a:lnTo>
                    <a:pt x="25013" y="434"/>
                  </a:lnTo>
                  <a:cubicBezTo>
                    <a:pt x="25648" y="434"/>
                    <a:pt x="26132" y="434"/>
                    <a:pt x="26466" y="451"/>
                  </a:cubicBezTo>
                  <a:lnTo>
                    <a:pt x="26968" y="451"/>
                  </a:lnTo>
                  <a:cubicBezTo>
                    <a:pt x="26968" y="451"/>
                    <a:pt x="26918" y="451"/>
                    <a:pt x="26834" y="434"/>
                  </a:cubicBezTo>
                  <a:lnTo>
                    <a:pt x="26466" y="434"/>
                  </a:lnTo>
                  <a:lnTo>
                    <a:pt x="25046" y="401"/>
                  </a:lnTo>
                  <a:lnTo>
                    <a:pt x="19616" y="317"/>
                  </a:lnTo>
                  <a:lnTo>
                    <a:pt x="368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22"/>
            <p:cNvSpPr/>
            <p:nvPr/>
          </p:nvSpPr>
          <p:spPr>
            <a:xfrm>
              <a:off x="5387426" y="968079"/>
              <a:ext cx="801904" cy="607306"/>
            </a:xfrm>
            <a:custGeom>
              <a:avLst/>
              <a:gdLst/>
              <a:ahLst/>
              <a:cxnLst/>
              <a:rect l="l" t="t" r="r" b="b"/>
              <a:pathLst>
                <a:path w="24997" h="18931" extrusionOk="0">
                  <a:moveTo>
                    <a:pt x="268" y="0"/>
                  </a:moveTo>
                  <a:lnTo>
                    <a:pt x="1" y="18580"/>
                  </a:lnTo>
                  <a:lnTo>
                    <a:pt x="24730" y="18931"/>
                  </a:lnTo>
                  <a:lnTo>
                    <a:pt x="24997" y="351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2"/>
            <p:cNvSpPr/>
            <p:nvPr/>
          </p:nvSpPr>
          <p:spPr>
            <a:xfrm>
              <a:off x="5391179" y="968079"/>
              <a:ext cx="801390" cy="607306"/>
            </a:xfrm>
            <a:custGeom>
              <a:avLst/>
              <a:gdLst/>
              <a:ahLst/>
              <a:cxnLst/>
              <a:rect l="l" t="t" r="r" b="b"/>
              <a:pathLst>
                <a:path w="24981" h="18931" extrusionOk="0">
                  <a:moveTo>
                    <a:pt x="251" y="0"/>
                  </a:moveTo>
                  <a:lnTo>
                    <a:pt x="1" y="18580"/>
                  </a:lnTo>
                  <a:lnTo>
                    <a:pt x="24713" y="18931"/>
                  </a:lnTo>
                  <a:lnTo>
                    <a:pt x="24980" y="351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FFFFFF">
                <a:alpha val="27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2"/>
            <p:cNvSpPr/>
            <p:nvPr/>
          </p:nvSpPr>
          <p:spPr>
            <a:xfrm>
              <a:off x="5391725" y="1197483"/>
              <a:ext cx="793338" cy="377902"/>
            </a:xfrm>
            <a:custGeom>
              <a:avLst/>
              <a:gdLst/>
              <a:ahLst/>
              <a:cxnLst/>
              <a:rect l="l" t="t" r="r" b="b"/>
              <a:pathLst>
                <a:path w="24730" h="11780" extrusionOk="0">
                  <a:moveTo>
                    <a:pt x="8806" y="0"/>
                  </a:moveTo>
                  <a:lnTo>
                    <a:pt x="1" y="11429"/>
                  </a:lnTo>
                  <a:lnTo>
                    <a:pt x="24729" y="11780"/>
                  </a:lnTo>
                  <a:lnTo>
                    <a:pt x="17728" y="3493"/>
                  </a:lnTo>
                  <a:lnTo>
                    <a:pt x="14052" y="7302"/>
                  </a:lnTo>
                  <a:lnTo>
                    <a:pt x="880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22"/>
            <p:cNvSpPr/>
            <p:nvPr/>
          </p:nvSpPr>
          <p:spPr>
            <a:xfrm>
              <a:off x="5773669" y="1092421"/>
              <a:ext cx="146060" cy="124920"/>
            </a:xfrm>
            <a:custGeom>
              <a:avLst/>
              <a:gdLst/>
              <a:ahLst/>
              <a:cxnLst/>
              <a:rect l="l" t="t" r="r" b="b"/>
              <a:pathLst>
                <a:path w="4553" h="3894" extrusionOk="0">
                  <a:moveTo>
                    <a:pt x="2573" y="0"/>
                  </a:moveTo>
                  <a:cubicBezTo>
                    <a:pt x="863" y="0"/>
                    <a:pt x="1" y="2066"/>
                    <a:pt x="1194" y="3292"/>
                  </a:cubicBezTo>
                  <a:cubicBezTo>
                    <a:pt x="1592" y="3707"/>
                    <a:pt x="2090" y="3893"/>
                    <a:pt x="2578" y="3893"/>
                  </a:cubicBezTo>
                  <a:cubicBezTo>
                    <a:pt x="3564" y="3893"/>
                    <a:pt x="4513" y="3134"/>
                    <a:pt x="4536" y="1972"/>
                  </a:cubicBezTo>
                  <a:cubicBezTo>
                    <a:pt x="4552" y="886"/>
                    <a:pt x="3684" y="17"/>
                    <a:pt x="2614" y="1"/>
                  </a:cubicBezTo>
                  <a:cubicBezTo>
                    <a:pt x="2601" y="0"/>
                    <a:pt x="2587" y="0"/>
                    <a:pt x="25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6" name="Google Shape;606;p22"/>
          <p:cNvGrpSpPr/>
          <p:nvPr/>
        </p:nvGrpSpPr>
        <p:grpSpPr>
          <a:xfrm>
            <a:off x="6614903" y="3328108"/>
            <a:ext cx="361830" cy="293243"/>
            <a:chOff x="6614903" y="3328108"/>
            <a:chExt cx="361830" cy="293243"/>
          </a:xfrm>
        </p:grpSpPr>
        <p:sp>
          <p:nvSpPr>
            <p:cNvPr id="607" name="Google Shape;607;p22"/>
            <p:cNvSpPr/>
            <p:nvPr/>
          </p:nvSpPr>
          <p:spPr>
            <a:xfrm>
              <a:off x="6617052" y="3330257"/>
              <a:ext cx="359681" cy="288945"/>
            </a:xfrm>
            <a:custGeom>
              <a:avLst/>
              <a:gdLst/>
              <a:ahLst/>
              <a:cxnLst/>
              <a:rect l="l" t="t" r="r" b="b"/>
              <a:pathLst>
                <a:path w="11212" h="9007" extrusionOk="0">
                  <a:moveTo>
                    <a:pt x="134" y="0"/>
                  </a:moveTo>
                  <a:lnTo>
                    <a:pt x="0" y="8856"/>
                  </a:lnTo>
                  <a:lnTo>
                    <a:pt x="11078" y="9006"/>
                  </a:lnTo>
                  <a:lnTo>
                    <a:pt x="11212" y="167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2"/>
            <p:cNvSpPr/>
            <p:nvPr/>
          </p:nvSpPr>
          <p:spPr>
            <a:xfrm>
              <a:off x="6614903" y="3328108"/>
              <a:ext cx="361830" cy="293243"/>
            </a:xfrm>
            <a:custGeom>
              <a:avLst/>
              <a:gdLst/>
              <a:ahLst/>
              <a:cxnLst/>
              <a:rect l="l" t="t" r="r" b="b"/>
              <a:pathLst>
                <a:path w="11279" h="9141" extrusionOk="0">
                  <a:moveTo>
                    <a:pt x="56" y="8839"/>
                  </a:moveTo>
                  <a:cubicBezTo>
                    <a:pt x="58" y="8839"/>
                    <a:pt x="65" y="8846"/>
                    <a:pt x="75" y="8856"/>
                  </a:cubicBezTo>
                  <a:lnTo>
                    <a:pt x="67" y="8856"/>
                  </a:lnTo>
                  <a:cubicBezTo>
                    <a:pt x="58" y="8844"/>
                    <a:pt x="55" y="8839"/>
                    <a:pt x="56" y="8839"/>
                  </a:cubicBezTo>
                  <a:close/>
                  <a:moveTo>
                    <a:pt x="134" y="8922"/>
                  </a:moveTo>
                  <a:cubicBezTo>
                    <a:pt x="135" y="8923"/>
                    <a:pt x="136" y="8924"/>
                    <a:pt x="136" y="8924"/>
                  </a:cubicBezTo>
                  <a:cubicBezTo>
                    <a:pt x="136" y="8924"/>
                    <a:pt x="135" y="8924"/>
                    <a:pt x="134" y="8923"/>
                  </a:cubicBezTo>
                  <a:cubicBezTo>
                    <a:pt x="134" y="8923"/>
                    <a:pt x="134" y="8922"/>
                    <a:pt x="134" y="8922"/>
                  </a:cubicBezTo>
                  <a:close/>
                  <a:moveTo>
                    <a:pt x="134" y="1"/>
                  </a:moveTo>
                  <a:lnTo>
                    <a:pt x="134" y="67"/>
                  </a:lnTo>
                  <a:cubicBezTo>
                    <a:pt x="101" y="2707"/>
                    <a:pt x="51" y="5732"/>
                    <a:pt x="0" y="8923"/>
                  </a:cubicBezTo>
                  <a:cubicBezTo>
                    <a:pt x="8" y="8930"/>
                    <a:pt x="45" y="8967"/>
                    <a:pt x="67" y="8990"/>
                  </a:cubicBezTo>
                  <a:lnTo>
                    <a:pt x="452" y="8990"/>
                  </a:lnTo>
                  <a:lnTo>
                    <a:pt x="836" y="9006"/>
                  </a:lnTo>
                  <a:lnTo>
                    <a:pt x="1588" y="9006"/>
                  </a:lnTo>
                  <a:cubicBezTo>
                    <a:pt x="2089" y="9023"/>
                    <a:pt x="2590" y="9023"/>
                    <a:pt x="3092" y="9040"/>
                  </a:cubicBezTo>
                  <a:cubicBezTo>
                    <a:pt x="4061" y="9040"/>
                    <a:pt x="5030" y="9057"/>
                    <a:pt x="5949" y="9073"/>
                  </a:cubicBezTo>
                  <a:lnTo>
                    <a:pt x="11145" y="9140"/>
                  </a:lnTo>
                  <a:lnTo>
                    <a:pt x="11195" y="9140"/>
                  </a:lnTo>
                  <a:lnTo>
                    <a:pt x="11195" y="9073"/>
                  </a:lnTo>
                  <a:cubicBezTo>
                    <a:pt x="11229" y="6400"/>
                    <a:pt x="11245" y="4194"/>
                    <a:pt x="11262" y="2624"/>
                  </a:cubicBezTo>
                  <a:cubicBezTo>
                    <a:pt x="11262" y="1872"/>
                    <a:pt x="11279" y="1270"/>
                    <a:pt x="11279" y="853"/>
                  </a:cubicBezTo>
                  <a:lnTo>
                    <a:pt x="11279" y="385"/>
                  </a:lnTo>
                  <a:cubicBezTo>
                    <a:pt x="11279" y="285"/>
                    <a:pt x="11262" y="218"/>
                    <a:pt x="11262" y="218"/>
                  </a:cubicBezTo>
                  <a:cubicBezTo>
                    <a:pt x="11262" y="218"/>
                    <a:pt x="11262" y="285"/>
                    <a:pt x="11262" y="385"/>
                  </a:cubicBezTo>
                  <a:cubicBezTo>
                    <a:pt x="11262" y="502"/>
                    <a:pt x="11245" y="669"/>
                    <a:pt x="11245" y="869"/>
                  </a:cubicBezTo>
                  <a:cubicBezTo>
                    <a:pt x="11245" y="1287"/>
                    <a:pt x="11229" y="1905"/>
                    <a:pt x="11212" y="2674"/>
                  </a:cubicBezTo>
                  <a:cubicBezTo>
                    <a:pt x="11179" y="4201"/>
                    <a:pt x="11129" y="6388"/>
                    <a:pt x="11079" y="9022"/>
                  </a:cubicBezTo>
                  <a:lnTo>
                    <a:pt x="11079" y="9022"/>
                  </a:lnTo>
                  <a:lnTo>
                    <a:pt x="5965" y="8940"/>
                  </a:lnTo>
                  <a:lnTo>
                    <a:pt x="3092" y="8889"/>
                  </a:lnTo>
                  <a:lnTo>
                    <a:pt x="1588" y="8873"/>
                  </a:lnTo>
                  <a:lnTo>
                    <a:pt x="836" y="8856"/>
                  </a:lnTo>
                  <a:lnTo>
                    <a:pt x="135" y="8856"/>
                  </a:lnTo>
                  <a:cubicBezTo>
                    <a:pt x="184" y="5716"/>
                    <a:pt x="217" y="2740"/>
                    <a:pt x="267" y="135"/>
                  </a:cubicBezTo>
                  <a:lnTo>
                    <a:pt x="267" y="135"/>
                  </a:lnTo>
                  <a:lnTo>
                    <a:pt x="8188" y="218"/>
                  </a:lnTo>
                  <a:lnTo>
                    <a:pt x="10443" y="234"/>
                  </a:lnTo>
                  <a:lnTo>
                    <a:pt x="11262" y="234"/>
                  </a:lnTo>
                  <a:cubicBezTo>
                    <a:pt x="11245" y="218"/>
                    <a:pt x="11229" y="218"/>
                    <a:pt x="11212" y="218"/>
                  </a:cubicBezTo>
                  <a:lnTo>
                    <a:pt x="11078" y="218"/>
                  </a:lnTo>
                  <a:lnTo>
                    <a:pt x="10477" y="201"/>
                  </a:lnTo>
                  <a:cubicBezTo>
                    <a:pt x="9942" y="184"/>
                    <a:pt x="9190" y="168"/>
                    <a:pt x="8221" y="151"/>
                  </a:cubicBezTo>
                  <a:lnTo>
                    <a:pt x="201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2"/>
            <p:cNvSpPr/>
            <p:nvPr/>
          </p:nvSpPr>
          <p:spPr>
            <a:xfrm>
              <a:off x="6627767" y="3348479"/>
              <a:ext cx="333953" cy="253015"/>
            </a:xfrm>
            <a:custGeom>
              <a:avLst/>
              <a:gdLst/>
              <a:ahLst/>
              <a:cxnLst/>
              <a:rect l="l" t="t" r="r" b="b"/>
              <a:pathLst>
                <a:path w="10410" h="7887" extrusionOk="0">
                  <a:moveTo>
                    <a:pt x="117" y="0"/>
                  </a:moveTo>
                  <a:lnTo>
                    <a:pt x="1" y="7736"/>
                  </a:lnTo>
                  <a:lnTo>
                    <a:pt x="10293" y="7887"/>
                  </a:lnTo>
                  <a:lnTo>
                    <a:pt x="10410" y="134"/>
                  </a:lnTo>
                  <a:lnTo>
                    <a:pt x="11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2"/>
            <p:cNvSpPr/>
            <p:nvPr/>
          </p:nvSpPr>
          <p:spPr>
            <a:xfrm>
              <a:off x="6631521" y="3348479"/>
              <a:ext cx="333953" cy="253015"/>
            </a:xfrm>
            <a:custGeom>
              <a:avLst/>
              <a:gdLst/>
              <a:ahLst/>
              <a:cxnLst/>
              <a:rect l="l" t="t" r="r" b="b"/>
              <a:pathLst>
                <a:path w="10410" h="7887" extrusionOk="0">
                  <a:moveTo>
                    <a:pt x="101" y="0"/>
                  </a:moveTo>
                  <a:lnTo>
                    <a:pt x="0" y="7736"/>
                  </a:lnTo>
                  <a:lnTo>
                    <a:pt x="10293" y="7887"/>
                  </a:lnTo>
                  <a:lnTo>
                    <a:pt x="10410" y="1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FFFFFF">
                <a:alpha val="27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2"/>
            <p:cNvSpPr/>
            <p:nvPr/>
          </p:nvSpPr>
          <p:spPr>
            <a:xfrm>
              <a:off x="6629917" y="3443885"/>
              <a:ext cx="330199" cy="157609"/>
            </a:xfrm>
            <a:custGeom>
              <a:avLst/>
              <a:gdLst/>
              <a:ahLst/>
              <a:cxnLst/>
              <a:rect l="l" t="t" r="r" b="b"/>
              <a:pathLst>
                <a:path w="10293" h="4913" extrusionOk="0">
                  <a:moveTo>
                    <a:pt x="3660" y="1"/>
                  </a:moveTo>
                  <a:lnTo>
                    <a:pt x="0" y="4762"/>
                  </a:lnTo>
                  <a:lnTo>
                    <a:pt x="10293" y="4913"/>
                  </a:lnTo>
                  <a:lnTo>
                    <a:pt x="7369" y="1454"/>
                  </a:lnTo>
                  <a:lnTo>
                    <a:pt x="5848" y="3042"/>
                  </a:lnTo>
                  <a:lnTo>
                    <a:pt x="366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2"/>
            <p:cNvSpPr/>
            <p:nvPr/>
          </p:nvSpPr>
          <p:spPr>
            <a:xfrm>
              <a:off x="6788584" y="3399935"/>
              <a:ext cx="61112" cy="52419"/>
            </a:xfrm>
            <a:custGeom>
              <a:avLst/>
              <a:gdLst/>
              <a:ahLst/>
              <a:cxnLst/>
              <a:rect l="l" t="t" r="r" b="b"/>
              <a:pathLst>
                <a:path w="1905" h="1634" extrusionOk="0">
                  <a:moveTo>
                    <a:pt x="1086" y="0"/>
                  </a:moveTo>
                  <a:cubicBezTo>
                    <a:pt x="368" y="0"/>
                    <a:pt x="0" y="869"/>
                    <a:pt x="501" y="1387"/>
                  </a:cubicBezTo>
                  <a:cubicBezTo>
                    <a:pt x="666" y="1557"/>
                    <a:pt x="872" y="1634"/>
                    <a:pt x="1074" y="1634"/>
                  </a:cubicBezTo>
                  <a:cubicBezTo>
                    <a:pt x="1488" y="1634"/>
                    <a:pt x="1888" y="1313"/>
                    <a:pt x="1888" y="819"/>
                  </a:cubicBezTo>
                  <a:cubicBezTo>
                    <a:pt x="1905" y="385"/>
                    <a:pt x="1537" y="17"/>
                    <a:pt x="10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" name="Google Shape;613;p22"/>
          <p:cNvGrpSpPr/>
          <p:nvPr/>
        </p:nvGrpSpPr>
        <p:grpSpPr>
          <a:xfrm>
            <a:off x="844738" y="1529254"/>
            <a:ext cx="501218" cy="404721"/>
            <a:chOff x="844738" y="1529254"/>
            <a:chExt cx="501218" cy="404721"/>
          </a:xfrm>
        </p:grpSpPr>
        <p:sp>
          <p:nvSpPr>
            <p:cNvPr id="614" name="Google Shape;614;p22"/>
            <p:cNvSpPr/>
            <p:nvPr/>
          </p:nvSpPr>
          <p:spPr>
            <a:xfrm>
              <a:off x="847432" y="1530890"/>
              <a:ext cx="498523" cy="401481"/>
            </a:xfrm>
            <a:custGeom>
              <a:avLst/>
              <a:gdLst/>
              <a:ahLst/>
              <a:cxnLst/>
              <a:rect l="l" t="t" r="r" b="b"/>
              <a:pathLst>
                <a:path w="15540" h="12515" extrusionOk="0">
                  <a:moveTo>
                    <a:pt x="167" y="0"/>
                  </a:moveTo>
                  <a:lnTo>
                    <a:pt x="0" y="12298"/>
                  </a:lnTo>
                  <a:lnTo>
                    <a:pt x="15355" y="12515"/>
                  </a:lnTo>
                  <a:lnTo>
                    <a:pt x="15539" y="234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2"/>
            <p:cNvSpPr/>
            <p:nvPr/>
          </p:nvSpPr>
          <p:spPr>
            <a:xfrm>
              <a:off x="844738" y="1529254"/>
              <a:ext cx="501218" cy="404721"/>
            </a:xfrm>
            <a:custGeom>
              <a:avLst/>
              <a:gdLst/>
              <a:ahLst/>
              <a:cxnLst/>
              <a:rect l="l" t="t" r="r" b="b"/>
              <a:pathLst>
                <a:path w="15624" h="12616" extrusionOk="0">
                  <a:moveTo>
                    <a:pt x="1" y="12348"/>
                  </a:moveTo>
                  <a:lnTo>
                    <a:pt x="1" y="12348"/>
                  </a:lnTo>
                  <a:cubicBezTo>
                    <a:pt x="1" y="12348"/>
                    <a:pt x="1" y="12348"/>
                    <a:pt x="1" y="12349"/>
                  </a:cubicBezTo>
                  <a:cubicBezTo>
                    <a:pt x="1" y="12348"/>
                    <a:pt x="1" y="12348"/>
                    <a:pt x="1" y="12348"/>
                  </a:cubicBezTo>
                  <a:close/>
                  <a:moveTo>
                    <a:pt x="185" y="1"/>
                  </a:moveTo>
                  <a:lnTo>
                    <a:pt x="185" y="51"/>
                  </a:lnTo>
                  <a:cubicBezTo>
                    <a:pt x="134" y="3710"/>
                    <a:pt x="68" y="7904"/>
                    <a:pt x="1" y="12348"/>
                  </a:cubicBezTo>
                  <a:lnTo>
                    <a:pt x="1" y="12348"/>
                  </a:lnTo>
                  <a:cubicBezTo>
                    <a:pt x="1" y="12348"/>
                    <a:pt x="1" y="12347"/>
                    <a:pt x="2" y="12347"/>
                  </a:cubicBezTo>
                  <a:cubicBezTo>
                    <a:pt x="13" y="12347"/>
                    <a:pt x="101" y="12433"/>
                    <a:pt x="101" y="12433"/>
                  </a:cubicBezTo>
                  <a:cubicBezTo>
                    <a:pt x="101" y="12433"/>
                    <a:pt x="97" y="12428"/>
                    <a:pt x="84" y="12415"/>
                  </a:cubicBezTo>
                  <a:lnTo>
                    <a:pt x="602" y="12415"/>
                  </a:lnTo>
                  <a:lnTo>
                    <a:pt x="1137" y="12432"/>
                  </a:lnTo>
                  <a:lnTo>
                    <a:pt x="2190" y="12449"/>
                  </a:lnTo>
                  <a:lnTo>
                    <a:pt x="4261" y="12465"/>
                  </a:lnTo>
                  <a:lnTo>
                    <a:pt x="8255" y="12532"/>
                  </a:lnTo>
                  <a:lnTo>
                    <a:pt x="15439" y="12616"/>
                  </a:lnTo>
                  <a:lnTo>
                    <a:pt x="15506" y="12616"/>
                  </a:lnTo>
                  <a:lnTo>
                    <a:pt x="15506" y="12566"/>
                  </a:lnTo>
                  <a:cubicBezTo>
                    <a:pt x="15540" y="8856"/>
                    <a:pt x="15573" y="5782"/>
                    <a:pt x="15607" y="3627"/>
                  </a:cubicBezTo>
                  <a:cubicBezTo>
                    <a:pt x="15607" y="2557"/>
                    <a:pt x="15623" y="1722"/>
                    <a:pt x="15623" y="1137"/>
                  </a:cubicBezTo>
                  <a:cubicBezTo>
                    <a:pt x="15623" y="870"/>
                    <a:pt x="15623" y="653"/>
                    <a:pt x="15623" y="502"/>
                  </a:cubicBezTo>
                  <a:cubicBezTo>
                    <a:pt x="15623" y="352"/>
                    <a:pt x="15623" y="285"/>
                    <a:pt x="15623" y="285"/>
                  </a:cubicBezTo>
                  <a:cubicBezTo>
                    <a:pt x="15623" y="285"/>
                    <a:pt x="15623" y="352"/>
                    <a:pt x="15607" y="502"/>
                  </a:cubicBezTo>
                  <a:cubicBezTo>
                    <a:pt x="15607" y="669"/>
                    <a:pt x="15607" y="887"/>
                    <a:pt x="15590" y="1171"/>
                  </a:cubicBezTo>
                  <a:cubicBezTo>
                    <a:pt x="15590" y="1739"/>
                    <a:pt x="15573" y="2591"/>
                    <a:pt x="15540" y="3660"/>
                  </a:cubicBezTo>
                  <a:cubicBezTo>
                    <a:pt x="15506" y="5786"/>
                    <a:pt x="15457" y="8836"/>
                    <a:pt x="15391" y="12498"/>
                  </a:cubicBezTo>
                  <a:lnTo>
                    <a:pt x="15391" y="12498"/>
                  </a:lnTo>
                  <a:cubicBezTo>
                    <a:pt x="13203" y="12465"/>
                    <a:pt x="10802" y="12432"/>
                    <a:pt x="8255" y="12399"/>
                  </a:cubicBezTo>
                  <a:lnTo>
                    <a:pt x="4261" y="12332"/>
                  </a:lnTo>
                  <a:lnTo>
                    <a:pt x="2190" y="12298"/>
                  </a:lnTo>
                  <a:lnTo>
                    <a:pt x="1137" y="12282"/>
                  </a:lnTo>
                  <a:lnTo>
                    <a:pt x="152" y="12282"/>
                  </a:lnTo>
                  <a:cubicBezTo>
                    <a:pt x="218" y="7883"/>
                    <a:pt x="268" y="3731"/>
                    <a:pt x="317" y="119"/>
                  </a:cubicBezTo>
                  <a:lnTo>
                    <a:pt x="317" y="119"/>
                  </a:lnTo>
                  <a:lnTo>
                    <a:pt x="11346" y="252"/>
                  </a:lnTo>
                  <a:lnTo>
                    <a:pt x="14487" y="268"/>
                  </a:lnTo>
                  <a:cubicBezTo>
                    <a:pt x="14855" y="285"/>
                    <a:pt x="15139" y="285"/>
                    <a:pt x="15322" y="285"/>
                  </a:cubicBezTo>
                  <a:lnTo>
                    <a:pt x="15623" y="285"/>
                  </a:lnTo>
                  <a:cubicBezTo>
                    <a:pt x="15607" y="268"/>
                    <a:pt x="15573" y="268"/>
                    <a:pt x="15556" y="268"/>
                  </a:cubicBezTo>
                  <a:lnTo>
                    <a:pt x="15339" y="268"/>
                  </a:lnTo>
                  <a:lnTo>
                    <a:pt x="14520" y="252"/>
                  </a:lnTo>
                  <a:cubicBezTo>
                    <a:pt x="13785" y="235"/>
                    <a:pt x="12733" y="218"/>
                    <a:pt x="11379" y="185"/>
                  </a:cubicBezTo>
                  <a:lnTo>
                    <a:pt x="251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22"/>
            <p:cNvSpPr/>
            <p:nvPr/>
          </p:nvSpPr>
          <p:spPr>
            <a:xfrm>
              <a:off x="864563" y="1556073"/>
              <a:ext cx="463171" cy="351116"/>
            </a:xfrm>
            <a:custGeom>
              <a:avLst/>
              <a:gdLst/>
              <a:ahLst/>
              <a:cxnLst/>
              <a:rect l="l" t="t" r="r" b="b"/>
              <a:pathLst>
                <a:path w="14438" h="10945" extrusionOk="0">
                  <a:moveTo>
                    <a:pt x="151" y="0"/>
                  </a:moveTo>
                  <a:lnTo>
                    <a:pt x="1" y="10744"/>
                  </a:lnTo>
                  <a:lnTo>
                    <a:pt x="14287" y="10944"/>
                  </a:lnTo>
                  <a:lnTo>
                    <a:pt x="14437" y="201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2"/>
            <p:cNvSpPr/>
            <p:nvPr/>
          </p:nvSpPr>
          <p:spPr>
            <a:xfrm>
              <a:off x="868316" y="1689013"/>
              <a:ext cx="458327" cy="218176"/>
            </a:xfrm>
            <a:custGeom>
              <a:avLst/>
              <a:gdLst/>
              <a:ahLst/>
              <a:cxnLst/>
              <a:rect l="l" t="t" r="r" b="b"/>
              <a:pathLst>
                <a:path w="14287" h="6801" extrusionOk="0">
                  <a:moveTo>
                    <a:pt x="5080" y="0"/>
                  </a:moveTo>
                  <a:lnTo>
                    <a:pt x="1" y="6600"/>
                  </a:lnTo>
                  <a:lnTo>
                    <a:pt x="14287" y="6800"/>
                  </a:lnTo>
                  <a:lnTo>
                    <a:pt x="10243" y="2005"/>
                  </a:lnTo>
                  <a:lnTo>
                    <a:pt x="8121" y="4211"/>
                  </a:lnTo>
                  <a:lnTo>
                    <a:pt x="5080" y="0"/>
                  </a:lnTo>
                  <a:close/>
                </a:path>
              </a:pathLst>
            </a:custGeom>
            <a:solidFill>
              <a:srgbClr val="263238">
                <a:alpha val="32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2"/>
            <p:cNvSpPr/>
            <p:nvPr/>
          </p:nvSpPr>
          <p:spPr>
            <a:xfrm>
              <a:off x="1088770" y="1627900"/>
              <a:ext cx="84595" cy="72116"/>
            </a:xfrm>
            <a:custGeom>
              <a:avLst/>
              <a:gdLst/>
              <a:ahLst/>
              <a:cxnLst/>
              <a:rect l="l" t="t" r="r" b="b"/>
              <a:pathLst>
                <a:path w="2637" h="2248" extrusionOk="0">
                  <a:moveTo>
                    <a:pt x="1496" y="0"/>
                  </a:moveTo>
                  <a:cubicBezTo>
                    <a:pt x="507" y="0"/>
                    <a:pt x="1" y="1192"/>
                    <a:pt x="698" y="1905"/>
                  </a:cubicBezTo>
                  <a:cubicBezTo>
                    <a:pt x="924" y="2142"/>
                    <a:pt x="1207" y="2248"/>
                    <a:pt x="1487" y="2248"/>
                  </a:cubicBezTo>
                  <a:cubicBezTo>
                    <a:pt x="2056" y="2248"/>
                    <a:pt x="2608" y="1809"/>
                    <a:pt x="2619" y="1137"/>
                  </a:cubicBezTo>
                  <a:cubicBezTo>
                    <a:pt x="2636" y="518"/>
                    <a:pt x="2135" y="17"/>
                    <a:pt x="1517" y="0"/>
                  </a:cubicBezTo>
                  <a:cubicBezTo>
                    <a:pt x="1510" y="0"/>
                    <a:pt x="1503" y="0"/>
                    <a:pt x="1496" y="0"/>
                  </a:cubicBezTo>
                  <a:close/>
                </a:path>
              </a:pathLst>
            </a:custGeom>
            <a:solidFill>
              <a:srgbClr val="263238">
                <a:alpha val="32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9" name="Google Shape;619;p22"/>
          <p:cNvGrpSpPr/>
          <p:nvPr/>
        </p:nvGrpSpPr>
        <p:grpSpPr>
          <a:xfrm>
            <a:off x="6640599" y="1903403"/>
            <a:ext cx="335621" cy="272327"/>
            <a:chOff x="6640599" y="1903403"/>
            <a:chExt cx="335621" cy="272327"/>
          </a:xfrm>
        </p:grpSpPr>
        <p:sp>
          <p:nvSpPr>
            <p:cNvPr id="620" name="Google Shape;620;p22"/>
            <p:cNvSpPr/>
            <p:nvPr/>
          </p:nvSpPr>
          <p:spPr>
            <a:xfrm>
              <a:off x="6642781" y="1905553"/>
              <a:ext cx="332894" cy="268028"/>
            </a:xfrm>
            <a:custGeom>
              <a:avLst/>
              <a:gdLst/>
              <a:ahLst/>
              <a:cxnLst/>
              <a:rect l="l" t="t" r="r" b="b"/>
              <a:pathLst>
                <a:path w="10377" h="8355" extrusionOk="0">
                  <a:moveTo>
                    <a:pt x="117" y="0"/>
                  </a:moveTo>
                  <a:lnTo>
                    <a:pt x="0" y="8204"/>
                  </a:lnTo>
                  <a:lnTo>
                    <a:pt x="10259" y="8355"/>
                  </a:lnTo>
                  <a:lnTo>
                    <a:pt x="10376" y="151"/>
                  </a:lnTo>
                  <a:lnTo>
                    <a:pt x="117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2"/>
            <p:cNvSpPr/>
            <p:nvPr/>
          </p:nvSpPr>
          <p:spPr>
            <a:xfrm>
              <a:off x="6640599" y="1903403"/>
              <a:ext cx="335621" cy="272327"/>
            </a:xfrm>
            <a:custGeom>
              <a:avLst/>
              <a:gdLst/>
              <a:ahLst/>
              <a:cxnLst/>
              <a:rect l="l" t="t" r="r" b="b"/>
              <a:pathLst>
                <a:path w="10462" h="8489" extrusionOk="0">
                  <a:moveTo>
                    <a:pt x="10444" y="218"/>
                  </a:moveTo>
                  <a:cubicBezTo>
                    <a:pt x="10444" y="218"/>
                    <a:pt x="10444" y="262"/>
                    <a:pt x="10444" y="351"/>
                  </a:cubicBezTo>
                  <a:cubicBezTo>
                    <a:pt x="10461" y="318"/>
                    <a:pt x="10444" y="268"/>
                    <a:pt x="10444" y="218"/>
                  </a:cubicBezTo>
                  <a:close/>
                  <a:moveTo>
                    <a:pt x="68" y="8355"/>
                  </a:moveTo>
                  <a:cubicBezTo>
                    <a:pt x="78" y="8362"/>
                    <a:pt x="83" y="8365"/>
                    <a:pt x="85" y="8365"/>
                  </a:cubicBezTo>
                  <a:cubicBezTo>
                    <a:pt x="87" y="8365"/>
                    <a:pt x="85" y="8361"/>
                    <a:pt x="80" y="8355"/>
                  </a:cubicBezTo>
                  <a:close/>
                  <a:moveTo>
                    <a:pt x="118" y="0"/>
                  </a:moveTo>
                  <a:lnTo>
                    <a:pt x="118" y="67"/>
                  </a:lnTo>
                  <a:cubicBezTo>
                    <a:pt x="85" y="2507"/>
                    <a:pt x="35" y="5314"/>
                    <a:pt x="2" y="8271"/>
                  </a:cubicBezTo>
                  <a:cubicBezTo>
                    <a:pt x="1" y="8270"/>
                    <a:pt x="0" y="8270"/>
                    <a:pt x="0" y="8270"/>
                  </a:cubicBezTo>
                  <a:lnTo>
                    <a:pt x="0" y="8270"/>
                  </a:lnTo>
                  <a:cubicBezTo>
                    <a:pt x="0" y="8270"/>
                    <a:pt x="60" y="8330"/>
                    <a:pt x="80" y="8355"/>
                  </a:cubicBezTo>
                  <a:lnTo>
                    <a:pt x="770" y="8355"/>
                  </a:lnTo>
                  <a:lnTo>
                    <a:pt x="1472" y="8371"/>
                  </a:lnTo>
                  <a:lnTo>
                    <a:pt x="2859" y="8388"/>
                  </a:lnTo>
                  <a:lnTo>
                    <a:pt x="5515" y="8422"/>
                  </a:lnTo>
                  <a:lnTo>
                    <a:pt x="10327" y="8488"/>
                  </a:lnTo>
                  <a:lnTo>
                    <a:pt x="10394" y="8488"/>
                  </a:lnTo>
                  <a:lnTo>
                    <a:pt x="10394" y="8422"/>
                  </a:lnTo>
                  <a:cubicBezTo>
                    <a:pt x="10411" y="5949"/>
                    <a:pt x="10428" y="3894"/>
                    <a:pt x="10444" y="2440"/>
                  </a:cubicBezTo>
                  <a:cubicBezTo>
                    <a:pt x="10444" y="1738"/>
                    <a:pt x="10444" y="1187"/>
                    <a:pt x="10444" y="786"/>
                  </a:cubicBezTo>
                  <a:lnTo>
                    <a:pt x="10444" y="368"/>
                  </a:lnTo>
                  <a:cubicBezTo>
                    <a:pt x="10428" y="485"/>
                    <a:pt x="10428" y="619"/>
                    <a:pt x="10428" y="819"/>
                  </a:cubicBezTo>
                  <a:cubicBezTo>
                    <a:pt x="10411" y="1203"/>
                    <a:pt x="10411" y="1772"/>
                    <a:pt x="10394" y="2473"/>
                  </a:cubicBezTo>
                  <a:cubicBezTo>
                    <a:pt x="10361" y="3897"/>
                    <a:pt x="10328" y="5928"/>
                    <a:pt x="10279" y="8354"/>
                  </a:cubicBezTo>
                  <a:lnTo>
                    <a:pt x="10279" y="8354"/>
                  </a:lnTo>
                  <a:lnTo>
                    <a:pt x="5532" y="8288"/>
                  </a:lnTo>
                  <a:cubicBezTo>
                    <a:pt x="4663" y="8271"/>
                    <a:pt x="3778" y="8254"/>
                    <a:pt x="2859" y="8238"/>
                  </a:cubicBezTo>
                  <a:lnTo>
                    <a:pt x="1472" y="8221"/>
                  </a:lnTo>
                  <a:lnTo>
                    <a:pt x="770" y="8221"/>
                  </a:lnTo>
                  <a:lnTo>
                    <a:pt x="419" y="8204"/>
                  </a:lnTo>
                  <a:lnTo>
                    <a:pt x="136" y="8204"/>
                  </a:lnTo>
                  <a:cubicBezTo>
                    <a:pt x="185" y="5299"/>
                    <a:pt x="218" y="2540"/>
                    <a:pt x="251" y="135"/>
                  </a:cubicBezTo>
                  <a:lnTo>
                    <a:pt x="251" y="135"/>
                  </a:lnTo>
                  <a:lnTo>
                    <a:pt x="7587" y="201"/>
                  </a:lnTo>
                  <a:lnTo>
                    <a:pt x="9692" y="218"/>
                  </a:lnTo>
                  <a:lnTo>
                    <a:pt x="10411" y="218"/>
                  </a:lnTo>
                  <a:lnTo>
                    <a:pt x="10261" y="201"/>
                  </a:lnTo>
                  <a:lnTo>
                    <a:pt x="9709" y="201"/>
                  </a:lnTo>
                  <a:lnTo>
                    <a:pt x="7621" y="151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2"/>
            <p:cNvSpPr/>
            <p:nvPr/>
          </p:nvSpPr>
          <p:spPr>
            <a:xfrm>
              <a:off x="6654554" y="1922170"/>
              <a:ext cx="309315" cy="234794"/>
            </a:xfrm>
            <a:custGeom>
              <a:avLst/>
              <a:gdLst/>
              <a:ahLst/>
              <a:cxnLst/>
              <a:rect l="l" t="t" r="r" b="b"/>
              <a:pathLst>
                <a:path w="9642" h="7319" extrusionOk="0">
                  <a:moveTo>
                    <a:pt x="101" y="0"/>
                  </a:moveTo>
                  <a:lnTo>
                    <a:pt x="1" y="7185"/>
                  </a:lnTo>
                  <a:lnTo>
                    <a:pt x="9542" y="7319"/>
                  </a:lnTo>
                  <a:lnTo>
                    <a:pt x="9642" y="151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22"/>
            <p:cNvSpPr/>
            <p:nvPr/>
          </p:nvSpPr>
          <p:spPr>
            <a:xfrm>
              <a:off x="6654554" y="2011128"/>
              <a:ext cx="306107" cy="145836"/>
            </a:xfrm>
            <a:custGeom>
              <a:avLst/>
              <a:gdLst/>
              <a:ahLst/>
              <a:cxnLst/>
              <a:rect l="l" t="t" r="r" b="b"/>
              <a:pathLst>
                <a:path w="9542" h="4546" extrusionOk="0">
                  <a:moveTo>
                    <a:pt x="3393" y="1"/>
                  </a:moveTo>
                  <a:lnTo>
                    <a:pt x="1" y="4412"/>
                  </a:lnTo>
                  <a:lnTo>
                    <a:pt x="9542" y="4546"/>
                  </a:lnTo>
                  <a:lnTo>
                    <a:pt x="6835" y="1338"/>
                  </a:lnTo>
                  <a:lnTo>
                    <a:pt x="5415" y="2808"/>
                  </a:lnTo>
                  <a:lnTo>
                    <a:pt x="3393" y="1"/>
                  </a:lnTo>
                  <a:close/>
                </a:path>
              </a:pathLst>
            </a:custGeom>
            <a:solidFill>
              <a:srgbClr val="263238">
                <a:alpha val="32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22"/>
            <p:cNvSpPr/>
            <p:nvPr/>
          </p:nvSpPr>
          <p:spPr>
            <a:xfrm>
              <a:off x="6801577" y="1970386"/>
              <a:ext cx="56717" cy="48280"/>
            </a:xfrm>
            <a:custGeom>
              <a:avLst/>
              <a:gdLst/>
              <a:ahLst/>
              <a:cxnLst/>
              <a:rect l="l" t="t" r="r" b="b"/>
              <a:pathLst>
                <a:path w="1768" h="1505" extrusionOk="0">
                  <a:moveTo>
                    <a:pt x="995" y="1"/>
                  </a:moveTo>
                  <a:cubicBezTo>
                    <a:pt x="340" y="1"/>
                    <a:pt x="1" y="791"/>
                    <a:pt x="464" y="1271"/>
                  </a:cubicBezTo>
                  <a:cubicBezTo>
                    <a:pt x="619" y="1432"/>
                    <a:pt x="813" y="1504"/>
                    <a:pt x="1003" y="1504"/>
                  </a:cubicBezTo>
                  <a:cubicBezTo>
                    <a:pt x="1385" y="1504"/>
                    <a:pt x="1750" y="1211"/>
                    <a:pt x="1750" y="753"/>
                  </a:cubicBezTo>
                  <a:cubicBezTo>
                    <a:pt x="1767" y="352"/>
                    <a:pt x="1433" y="1"/>
                    <a:pt x="1015" y="1"/>
                  </a:cubicBezTo>
                  <a:cubicBezTo>
                    <a:pt x="1008" y="1"/>
                    <a:pt x="1002" y="1"/>
                    <a:pt x="995" y="1"/>
                  </a:cubicBezTo>
                  <a:close/>
                </a:path>
              </a:pathLst>
            </a:custGeom>
            <a:solidFill>
              <a:srgbClr val="263238">
                <a:alpha val="32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5" name="Google Shape;625;p22"/>
          <p:cNvGrpSpPr/>
          <p:nvPr/>
        </p:nvGrpSpPr>
        <p:grpSpPr>
          <a:xfrm>
            <a:off x="1474019" y="1756541"/>
            <a:ext cx="1295583" cy="1044172"/>
            <a:chOff x="1474019" y="1756541"/>
            <a:chExt cx="1295583" cy="1044172"/>
          </a:xfrm>
        </p:grpSpPr>
        <p:sp>
          <p:nvSpPr>
            <p:cNvPr id="626" name="Google Shape;626;p22"/>
            <p:cNvSpPr/>
            <p:nvPr/>
          </p:nvSpPr>
          <p:spPr>
            <a:xfrm>
              <a:off x="1476714" y="1758145"/>
              <a:ext cx="1292888" cy="1040419"/>
            </a:xfrm>
            <a:custGeom>
              <a:avLst/>
              <a:gdLst/>
              <a:ahLst/>
              <a:cxnLst/>
              <a:rect l="l" t="t" r="r" b="b"/>
              <a:pathLst>
                <a:path w="40302" h="32432" extrusionOk="0">
                  <a:moveTo>
                    <a:pt x="451" y="0"/>
                  </a:moveTo>
                  <a:lnTo>
                    <a:pt x="0" y="31864"/>
                  </a:lnTo>
                  <a:lnTo>
                    <a:pt x="39850" y="32432"/>
                  </a:lnTo>
                  <a:lnTo>
                    <a:pt x="40301" y="569"/>
                  </a:lnTo>
                  <a:lnTo>
                    <a:pt x="451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2"/>
            <p:cNvSpPr/>
            <p:nvPr/>
          </p:nvSpPr>
          <p:spPr>
            <a:xfrm>
              <a:off x="1474019" y="1756541"/>
              <a:ext cx="1295583" cy="1044172"/>
            </a:xfrm>
            <a:custGeom>
              <a:avLst/>
              <a:gdLst/>
              <a:ahLst/>
              <a:cxnLst/>
              <a:rect l="l" t="t" r="r" b="b"/>
              <a:pathLst>
                <a:path w="40386" h="32549" extrusionOk="0">
                  <a:moveTo>
                    <a:pt x="601" y="118"/>
                  </a:moveTo>
                  <a:lnTo>
                    <a:pt x="29324" y="502"/>
                  </a:lnTo>
                  <a:lnTo>
                    <a:pt x="37478" y="602"/>
                  </a:lnTo>
                  <a:lnTo>
                    <a:pt x="39633" y="619"/>
                  </a:lnTo>
                  <a:lnTo>
                    <a:pt x="40185" y="619"/>
                  </a:lnTo>
                  <a:cubicBezTo>
                    <a:pt x="40229" y="624"/>
                    <a:pt x="40266" y="626"/>
                    <a:pt x="40296" y="626"/>
                  </a:cubicBezTo>
                  <a:cubicBezTo>
                    <a:pt x="40355" y="626"/>
                    <a:pt x="40385" y="619"/>
                    <a:pt x="40385" y="619"/>
                  </a:cubicBezTo>
                  <a:lnTo>
                    <a:pt x="40385" y="619"/>
                  </a:lnTo>
                  <a:cubicBezTo>
                    <a:pt x="40385" y="619"/>
                    <a:pt x="40368" y="819"/>
                    <a:pt x="40368" y="1203"/>
                  </a:cubicBezTo>
                  <a:cubicBezTo>
                    <a:pt x="40368" y="1604"/>
                    <a:pt x="40352" y="2172"/>
                    <a:pt x="40335" y="2908"/>
                  </a:cubicBezTo>
                  <a:cubicBezTo>
                    <a:pt x="40318" y="4395"/>
                    <a:pt x="40268" y="6583"/>
                    <a:pt x="40235" y="9374"/>
                  </a:cubicBezTo>
                  <a:cubicBezTo>
                    <a:pt x="40135" y="14911"/>
                    <a:pt x="40018" y="22846"/>
                    <a:pt x="39868" y="32431"/>
                  </a:cubicBezTo>
                  <a:lnTo>
                    <a:pt x="39868" y="32431"/>
                  </a:lnTo>
                  <a:lnTo>
                    <a:pt x="152" y="31848"/>
                  </a:lnTo>
                  <a:lnTo>
                    <a:pt x="152" y="31848"/>
                  </a:lnTo>
                  <a:cubicBezTo>
                    <a:pt x="318" y="20387"/>
                    <a:pt x="468" y="9574"/>
                    <a:pt x="601" y="118"/>
                  </a:cubicBezTo>
                  <a:close/>
                  <a:moveTo>
                    <a:pt x="468" y="0"/>
                  </a:moveTo>
                  <a:lnTo>
                    <a:pt x="468" y="50"/>
                  </a:lnTo>
                  <a:cubicBezTo>
                    <a:pt x="335" y="9541"/>
                    <a:pt x="184" y="20401"/>
                    <a:pt x="17" y="31914"/>
                  </a:cubicBezTo>
                  <a:lnTo>
                    <a:pt x="1" y="31980"/>
                  </a:lnTo>
                  <a:lnTo>
                    <a:pt x="84" y="31980"/>
                  </a:lnTo>
                  <a:cubicBezTo>
                    <a:pt x="14838" y="32198"/>
                    <a:pt x="28539" y="32381"/>
                    <a:pt x="39934" y="32548"/>
                  </a:cubicBezTo>
                  <a:lnTo>
                    <a:pt x="39984" y="32548"/>
                  </a:lnTo>
                  <a:lnTo>
                    <a:pt x="39984" y="32482"/>
                  </a:lnTo>
                  <a:cubicBezTo>
                    <a:pt x="40118" y="22874"/>
                    <a:pt x="40218" y="14904"/>
                    <a:pt x="40285" y="9324"/>
                  </a:cubicBezTo>
                  <a:cubicBezTo>
                    <a:pt x="40318" y="6550"/>
                    <a:pt x="40352" y="4378"/>
                    <a:pt x="40368" y="2891"/>
                  </a:cubicBezTo>
                  <a:cubicBezTo>
                    <a:pt x="40368" y="2156"/>
                    <a:pt x="40385" y="1588"/>
                    <a:pt x="40385" y="1203"/>
                  </a:cubicBezTo>
                  <a:cubicBezTo>
                    <a:pt x="40385" y="819"/>
                    <a:pt x="40385" y="619"/>
                    <a:pt x="40385" y="619"/>
                  </a:cubicBezTo>
                  <a:lnTo>
                    <a:pt x="40201" y="619"/>
                  </a:lnTo>
                  <a:lnTo>
                    <a:pt x="39650" y="602"/>
                  </a:lnTo>
                  <a:lnTo>
                    <a:pt x="37495" y="568"/>
                  </a:lnTo>
                  <a:lnTo>
                    <a:pt x="29358" y="435"/>
                  </a:lnTo>
                  <a:lnTo>
                    <a:pt x="535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22"/>
            <p:cNvSpPr/>
            <p:nvPr/>
          </p:nvSpPr>
          <p:spPr>
            <a:xfrm>
              <a:off x="1521722" y="1823524"/>
              <a:ext cx="1201236" cy="910174"/>
            </a:xfrm>
            <a:custGeom>
              <a:avLst/>
              <a:gdLst/>
              <a:ahLst/>
              <a:cxnLst/>
              <a:rect l="l" t="t" r="r" b="b"/>
              <a:pathLst>
                <a:path w="37445" h="28372" extrusionOk="0">
                  <a:moveTo>
                    <a:pt x="385" y="1"/>
                  </a:moveTo>
                  <a:lnTo>
                    <a:pt x="1" y="27837"/>
                  </a:lnTo>
                  <a:lnTo>
                    <a:pt x="37044" y="28372"/>
                  </a:lnTo>
                  <a:lnTo>
                    <a:pt x="37445" y="519"/>
                  </a:lnTo>
                  <a:lnTo>
                    <a:pt x="38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2"/>
            <p:cNvSpPr/>
            <p:nvPr/>
          </p:nvSpPr>
          <p:spPr>
            <a:xfrm>
              <a:off x="1521722" y="2167133"/>
              <a:ext cx="1188372" cy="566565"/>
            </a:xfrm>
            <a:custGeom>
              <a:avLst/>
              <a:gdLst/>
              <a:ahLst/>
              <a:cxnLst/>
              <a:rect l="l" t="t" r="r" b="b"/>
              <a:pathLst>
                <a:path w="37044" h="17661" extrusionOk="0">
                  <a:moveTo>
                    <a:pt x="13184" y="0"/>
                  </a:moveTo>
                  <a:lnTo>
                    <a:pt x="1" y="17126"/>
                  </a:lnTo>
                  <a:lnTo>
                    <a:pt x="37044" y="17661"/>
                  </a:lnTo>
                  <a:lnTo>
                    <a:pt x="26567" y="5230"/>
                  </a:lnTo>
                  <a:lnTo>
                    <a:pt x="21037" y="10944"/>
                  </a:lnTo>
                  <a:lnTo>
                    <a:pt x="13184" y="0"/>
                  </a:lnTo>
                  <a:close/>
                </a:path>
              </a:pathLst>
            </a:custGeom>
            <a:solidFill>
              <a:srgbClr val="263238">
                <a:alpha val="32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2"/>
            <p:cNvSpPr/>
            <p:nvPr/>
          </p:nvSpPr>
          <p:spPr>
            <a:xfrm>
              <a:off x="2093420" y="2009524"/>
              <a:ext cx="218946" cy="187411"/>
            </a:xfrm>
            <a:custGeom>
              <a:avLst/>
              <a:gdLst/>
              <a:ahLst/>
              <a:cxnLst/>
              <a:rect l="l" t="t" r="r" b="b"/>
              <a:pathLst>
                <a:path w="6825" h="5842" extrusionOk="0">
                  <a:moveTo>
                    <a:pt x="3893" y="0"/>
                  </a:moveTo>
                  <a:cubicBezTo>
                    <a:pt x="1314" y="0"/>
                    <a:pt x="1" y="3102"/>
                    <a:pt x="1796" y="4946"/>
                  </a:cubicBezTo>
                  <a:cubicBezTo>
                    <a:pt x="2397" y="5565"/>
                    <a:pt x="3145" y="5842"/>
                    <a:pt x="3878" y="5842"/>
                  </a:cubicBezTo>
                  <a:cubicBezTo>
                    <a:pt x="5362" y="5842"/>
                    <a:pt x="6786" y="4703"/>
                    <a:pt x="6808" y="2958"/>
                  </a:cubicBezTo>
                  <a:cubicBezTo>
                    <a:pt x="6825" y="1354"/>
                    <a:pt x="5538" y="17"/>
                    <a:pt x="3934" y="1"/>
                  </a:cubicBezTo>
                  <a:cubicBezTo>
                    <a:pt x="3920" y="1"/>
                    <a:pt x="3907" y="0"/>
                    <a:pt x="3893" y="0"/>
                  </a:cubicBezTo>
                  <a:close/>
                </a:path>
              </a:pathLst>
            </a:custGeom>
            <a:solidFill>
              <a:srgbClr val="263238">
                <a:alpha val="32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1" name="Google Shape;631;p22"/>
          <p:cNvSpPr txBox="1">
            <a:spLocks noGrp="1"/>
          </p:cNvSpPr>
          <p:nvPr>
            <p:ph type="title"/>
          </p:nvPr>
        </p:nvSpPr>
        <p:spPr>
          <a:xfrm>
            <a:off x="2867250" y="2937600"/>
            <a:ext cx="3409500" cy="61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9pPr>
          </a:lstStyle>
          <a:p>
            <a:endParaRPr/>
          </a:p>
        </p:txBody>
      </p:sp>
      <p:sp>
        <p:nvSpPr>
          <p:cNvPr id="632" name="Google Shape;632;p22"/>
          <p:cNvSpPr txBox="1">
            <a:spLocks noGrp="1"/>
          </p:cNvSpPr>
          <p:nvPr>
            <p:ph type="subTitle" idx="1"/>
          </p:nvPr>
        </p:nvSpPr>
        <p:spPr>
          <a:xfrm>
            <a:off x="2863575" y="3494775"/>
            <a:ext cx="3409500" cy="11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4">
  <p:cSld name="CUSTOM_5"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23"/>
          <p:cNvSpPr/>
          <p:nvPr/>
        </p:nvSpPr>
        <p:spPr>
          <a:xfrm>
            <a:off x="-731" y="4672701"/>
            <a:ext cx="9143833" cy="475558"/>
          </a:xfrm>
          <a:custGeom>
            <a:avLst/>
            <a:gdLst/>
            <a:ahLst/>
            <a:cxnLst/>
            <a:rect l="l" t="t" r="r" b="b"/>
            <a:pathLst>
              <a:path w="285299" h="14838" extrusionOk="0">
                <a:moveTo>
                  <a:pt x="0" y="1"/>
                </a:moveTo>
                <a:lnTo>
                  <a:pt x="0" y="14838"/>
                </a:lnTo>
                <a:lnTo>
                  <a:pt x="285299" y="14838"/>
                </a:lnTo>
                <a:lnTo>
                  <a:pt x="285299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5" name="Google Shape;635;p2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6" name="Google Shape;636;p23"/>
          <p:cNvSpPr txBox="1">
            <a:spLocks noGrp="1"/>
          </p:cNvSpPr>
          <p:nvPr>
            <p:ph type="subTitle" idx="1"/>
          </p:nvPr>
        </p:nvSpPr>
        <p:spPr>
          <a:xfrm>
            <a:off x="2030400" y="885025"/>
            <a:ext cx="5076000" cy="76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grpSp>
        <p:nvGrpSpPr>
          <p:cNvPr id="637" name="Google Shape;637;p23"/>
          <p:cNvGrpSpPr/>
          <p:nvPr/>
        </p:nvGrpSpPr>
        <p:grpSpPr>
          <a:xfrm>
            <a:off x="-145649" y="2212114"/>
            <a:ext cx="1171202" cy="1706979"/>
            <a:chOff x="-145649" y="2212114"/>
            <a:chExt cx="1171202" cy="1706979"/>
          </a:xfrm>
        </p:grpSpPr>
        <p:sp>
          <p:nvSpPr>
            <p:cNvPr id="638" name="Google Shape;638;p23"/>
            <p:cNvSpPr/>
            <p:nvPr/>
          </p:nvSpPr>
          <p:spPr>
            <a:xfrm>
              <a:off x="-145649" y="2212114"/>
              <a:ext cx="1171202" cy="1706979"/>
            </a:xfrm>
            <a:custGeom>
              <a:avLst/>
              <a:gdLst/>
              <a:ahLst/>
              <a:cxnLst/>
              <a:rect l="l" t="t" r="r" b="b"/>
              <a:pathLst>
                <a:path w="35448" h="51664" extrusionOk="0">
                  <a:moveTo>
                    <a:pt x="665" y="1"/>
                  </a:moveTo>
                  <a:lnTo>
                    <a:pt x="0" y="51209"/>
                  </a:lnTo>
                  <a:lnTo>
                    <a:pt x="34782" y="51664"/>
                  </a:lnTo>
                  <a:lnTo>
                    <a:pt x="35447" y="455"/>
                  </a:lnTo>
                  <a:lnTo>
                    <a:pt x="665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3"/>
            <p:cNvSpPr/>
            <p:nvPr/>
          </p:nvSpPr>
          <p:spPr>
            <a:xfrm>
              <a:off x="32205" y="2506798"/>
              <a:ext cx="517572" cy="8095"/>
            </a:xfrm>
            <a:custGeom>
              <a:avLst/>
              <a:gdLst/>
              <a:ahLst/>
              <a:cxnLst/>
              <a:rect l="l" t="t" r="r" b="b"/>
              <a:pathLst>
                <a:path w="15665" h="245" extrusionOk="0">
                  <a:moveTo>
                    <a:pt x="1069" y="0"/>
                  </a:moveTo>
                  <a:cubicBezTo>
                    <a:pt x="390" y="0"/>
                    <a:pt x="1" y="6"/>
                    <a:pt x="1" y="17"/>
                  </a:cubicBezTo>
                  <a:cubicBezTo>
                    <a:pt x="1" y="65"/>
                    <a:pt x="3503" y="130"/>
                    <a:pt x="7833" y="195"/>
                  </a:cubicBezTo>
                  <a:cubicBezTo>
                    <a:pt x="10628" y="226"/>
                    <a:pt x="13079" y="244"/>
                    <a:pt x="14465" y="244"/>
                  </a:cubicBezTo>
                  <a:cubicBezTo>
                    <a:pt x="15225" y="244"/>
                    <a:pt x="15665" y="239"/>
                    <a:pt x="15665" y="227"/>
                  </a:cubicBezTo>
                  <a:cubicBezTo>
                    <a:pt x="15665" y="195"/>
                    <a:pt x="12162" y="114"/>
                    <a:pt x="7833" y="65"/>
                  </a:cubicBezTo>
                  <a:cubicBezTo>
                    <a:pt x="4946" y="22"/>
                    <a:pt x="2427" y="0"/>
                    <a:pt x="1069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3"/>
            <p:cNvSpPr/>
            <p:nvPr/>
          </p:nvSpPr>
          <p:spPr>
            <a:xfrm>
              <a:off x="30586" y="2629145"/>
              <a:ext cx="858346" cy="11960"/>
            </a:xfrm>
            <a:custGeom>
              <a:avLst/>
              <a:gdLst/>
              <a:ahLst/>
              <a:cxnLst/>
              <a:rect l="l" t="t" r="r" b="b"/>
              <a:pathLst>
                <a:path w="25979" h="362" extrusionOk="0">
                  <a:moveTo>
                    <a:pt x="755" y="1"/>
                  </a:moveTo>
                  <a:cubicBezTo>
                    <a:pt x="267" y="1"/>
                    <a:pt x="1" y="4"/>
                    <a:pt x="1" y="11"/>
                  </a:cubicBezTo>
                  <a:cubicBezTo>
                    <a:pt x="1" y="43"/>
                    <a:pt x="5822" y="157"/>
                    <a:pt x="12990" y="254"/>
                  </a:cubicBezTo>
                  <a:cubicBezTo>
                    <a:pt x="18625" y="318"/>
                    <a:pt x="23429" y="361"/>
                    <a:pt x="25224" y="361"/>
                  </a:cubicBezTo>
                  <a:cubicBezTo>
                    <a:pt x="25712" y="361"/>
                    <a:pt x="25978" y="358"/>
                    <a:pt x="25978" y="351"/>
                  </a:cubicBezTo>
                  <a:cubicBezTo>
                    <a:pt x="25978" y="319"/>
                    <a:pt x="20173" y="205"/>
                    <a:pt x="12990" y="108"/>
                  </a:cubicBezTo>
                  <a:cubicBezTo>
                    <a:pt x="7354" y="44"/>
                    <a:pt x="2550" y="1"/>
                    <a:pt x="75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23"/>
            <p:cNvSpPr/>
            <p:nvPr/>
          </p:nvSpPr>
          <p:spPr>
            <a:xfrm>
              <a:off x="29000" y="2755820"/>
              <a:ext cx="858313" cy="12027"/>
            </a:xfrm>
            <a:custGeom>
              <a:avLst/>
              <a:gdLst/>
              <a:ahLst/>
              <a:cxnLst/>
              <a:rect l="l" t="t" r="r" b="b"/>
              <a:pathLst>
                <a:path w="25978" h="364" extrusionOk="0">
                  <a:moveTo>
                    <a:pt x="1168" y="1"/>
                  </a:moveTo>
                  <a:cubicBezTo>
                    <a:pt x="418" y="1"/>
                    <a:pt x="0" y="7"/>
                    <a:pt x="0" y="20"/>
                  </a:cubicBezTo>
                  <a:cubicBezTo>
                    <a:pt x="0" y="52"/>
                    <a:pt x="5822" y="150"/>
                    <a:pt x="12989" y="247"/>
                  </a:cubicBezTo>
                  <a:cubicBezTo>
                    <a:pt x="18236" y="318"/>
                    <a:pt x="22761" y="363"/>
                    <a:pt x="24810" y="363"/>
                  </a:cubicBezTo>
                  <a:cubicBezTo>
                    <a:pt x="25560" y="363"/>
                    <a:pt x="25978" y="357"/>
                    <a:pt x="25978" y="344"/>
                  </a:cubicBezTo>
                  <a:cubicBezTo>
                    <a:pt x="25978" y="312"/>
                    <a:pt x="20172" y="214"/>
                    <a:pt x="12989" y="117"/>
                  </a:cubicBezTo>
                  <a:cubicBezTo>
                    <a:pt x="7742" y="46"/>
                    <a:pt x="3217" y="1"/>
                    <a:pt x="1168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23"/>
            <p:cNvSpPr/>
            <p:nvPr/>
          </p:nvSpPr>
          <p:spPr>
            <a:xfrm>
              <a:off x="27381" y="2882496"/>
              <a:ext cx="858313" cy="12027"/>
            </a:xfrm>
            <a:custGeom>
              <a:avLst/>
              <a:gdLst/>
              <a:ahLst/>
              <a:cxnLst/>
              <a:rect l="l" t="t" r="r" b="b"/>
              <a:pathLst>
                <a:path w="25978" h="364" extrusionOk="0">
                  <a:moveTo>
                    <a:pt x="1022" y="1"/>
                  </a:moveTo>
                  <a:cubicBezTo>
                    <a:pt x="364" y="1"/>
                    <a:pt x="1" y="5"/>
                    <a:pt x="1" y="13"/>
                  </a:cubicBezTo>
                  <a:cubicBezTo>
                    <a:pt x="1" y="45"/>
                    <a:pt x="5822" y="159"/>
                    <a:pt x="12989" y="240"/>
                  </a:cubicBezTo>
                  <a:cubicBezTo>
                    <a:pt x="18661" y="317"/>
                    <a:pt x="23489" y="363"/>
                    <a:pt x="25258" y="363"/>
                  </a:cubicBezTo>
                  <a:cubicBezTo>
                    <a:pt x="25724" y="363"/>
                    <a:pt x="25978" y="360"/>
                    <a:pt x="25978" y="353"/>
                  </a:cubicBezTo>
                  <a:cubicBezTo>
                    <a:pt x="25978" y="305"/>
                    <a:pt x="20173" y="207"/>
                    <a:pt x="12989" y="110"/>
                  </a:cubicBezTo>
                  <a:cubicBezTo>
                    <a:pt x="7614" y="37"/>
                    <a:pt x="2995" y="1"/>
                    <a:pt x="1022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23"/>
            <p:cNvSpPr/>
            <p:nvPr/>
          </p:nvSpPr>
          <p:spPr>
            <a:xfrm>
              <a:off x="25762" y="3009006"/>
              <a:ext cx="858346" cy="12027"/>
            </a:xfrm>
            <a:custGeom>
              <a:avLst/>
              <a:gdLst/>
              <a:ahLst/>
              <a:cxnLst/>
              <a:rect l="l" t="t" r="r" b="b"/>
              <a:pathLst>
                <a:path w="25979" h="364" extrusionOk="0">
                  <a:moveTo>
                    <a:pt x="755" y="0"/>
                  </a:moveTo>
                  <a:cubicBezTo>
                    <a:pt x="267" y="0"/>
                    <a:pt x="1" y="4"/>
                    <a:pt x="1" y="11"/>
                  </a:cubicBezTo>
                  <a:cubicBezTo>
                    <a:pt x="1" y="59"/>
                    <a:pt x="5822" y="156"/>
                    <a:pt x="12990" y="254"/>
                  </a:cubicBezTo>
                  <a:cubicBezTo>
                    <a:pt x="18365" y="327"/>
                    <a:pt x="22983" y="363"/>
                    <a:pt x="24957" y="363"/>
                  </a:cubicBezTo>
                  <a:cubicBezTo>
                    <a:pt x="25614" y="363"/>
                    <a:pt x="25978" y="359"/>
                    <a:pt x="25978" y="351"/>
                  </a:cubicBezTo>
                  <a:cubicBezTo>
                    <a:pt x="25978" y="319"/>
                    <a:pt x="20157" y="205"/>
                    <a:pt x="12990" y="108"/>
                  </a:cubicBezTo>
                  <a:cubicBezTo>
                    <a:pt x="7354" y="44"/>
                    <a:pt x="2550" y="0"/>
                    <a:pt x="75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3"/>
            <p:cNvSpPr/>
            <p:nvPr/>
          </p:nvSpPr>
          <p:spPr>
            <a:xfrm>
              <a:off x="27381" y="3157884"/>
              <a:ext cx="857784" cy="12027"/>
            </a:xfrm>
            <a:custGeom>
              <a:avLst/>
              <a:gdLst/>
              <a:ahLst/>
              <a:cxnLst/>
              <a:rect l="l" t="t" r="r" b="b"/>
              <a:pathLst>
                <a:path w="25962" h="364" extrusionOk="0">
                  <a:moveTo>
                    <a:pt x="1020" y="0"/>
                  </a:moveTo>
                  <a:cubicBezTo>
                    <a:pt x="363" y="0"/>
                    <a:pt x="1" y="4"/>
                    <a:pt x="1" y="12"/>
                  </a:cubicBezTo>
                  <a:cubicBezTo>
                    <a:pt x="1" y="45"/>
                    <a:pt x="5806" y="158"/>
                    <a:pt x="12973" y="256"/>
                  </a:cubicBezTo>
                  <a:cubicBezTo>
                    <a:pt x="18621" y="319"/>
                    <a:pt x="23418" y="363"/>
                    <a:pt x="25210" y="363"/>
                  </a:cubicBezTo>
                  <a:cubicBezTo>
                    <a:pt x="25697" y="363"/>
                    <a:pt x="25962" y="360"/>
                    <a:pt x="25962" y="353"/>
                  </a:cubicBezTo>
                  <a:cubicBezTo>
                    <a:pt x="25962" y="304"/>
                    <a:pt x="20157" y="207"/>
                    <a:pt x="12989" y="110"/>
                  </a:cubicBezTo>
                  <a:cubicBezTo>
                    <a:pt x="7602" y="37"/>
                    <a:pt x="2989" y="0"/>
                    <a:pt x="102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23"/>
            <p:cNvSpPr/>
            <p:nvPr/>
          </p:nvSpPr>
          <p:spPr>
            <a:xfrm>
              <a:off x="25233" y="3284394"/>
              <a:ext cx="858346" cy="12027"/>
            </a:xfrm>
            <a:custGeom>
              <a:avLst/>
              <a:gdLst/>
              <a:ahLst/>
              <a:cxnLst/>
              <a:rect l="l" t="t" r="r" b="b"/>
              <a:pathLst>
                <a:path w="25979" h="364" extrusionOk="0">
                  <a:moveTo>
                    <a:pt x="721" y="0"/>
                  </a:moveTo>
                  <a:cubicBezTo>
                    <a:pt x="254" y="0"/>
                    <a:pt x="1" y="4"/>
                    <a:pt x="1" y="10"/>
                  </a:cubicBezTo>
                  <a:cubicBezTo>
                    <a:pt x="1" y="59"/>
                    <a:pt x="5822" y="156"/>
                    <a:pt x="12989" y="254"/>
                  </a:cubicBezTo>
                  <a:cubicBezTo>
                    <a:pt x="18377" y="327"/>
                    <a:pt x="22989" y="363"/>
                    <a:pt x="24959" y="363"/>
                  </a:cubicBezTo>
                  <a:cubicBezTo>
                    <a:pt x="25615" y="363"/>
                    <a:pt x="25978" y="359"/>
                    <a:pt x="25978" y="351"/>
                  </a:cubicBezTo>
                  <a:cubicBezTo>
                    <a:pt x="25978" y="318"/>
                    <a:pt x="20173" y="205"/>
                    <a:pt x="12989" y="124"/>
                  </a:cubicBezTo>
                  <a:cubicBezTo>
                    <a:pt x="7318" y="47"/>
                    <a:pt x="2489" y="0"/>
                    <a:pt x="72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3"/>
            <p:cNvSpPr/>
            <p:nvPr/>
          </p:nvSpPr>
          <p:spPr>
            <a:xfrm>
              <a:off x="23648" y="3411070"/>
              <a:ext cx="858313" cy="11994"/>
            </a:xfrm>
            <a:custGeom>
              <a:avLst/>
              <a:gdLst/>
              <a:ahLst/>
              <a:cxnLst/>
              <a:rect l="l" t="t" r="r" b="b"/>
              <a:pathLst>
                <a:path w="25978" h="363" extrusionOk="0">
                  <a:moveTo>
                    <a:pt x="1168" y="0"/>
                  </a:moveTo>
                  <a:cubicBezTo>
                    <a:pt x="418" y="0"/>
                    <a:pt x="0" y="6"/>
                    <a:pt x="0" y="19"/>
                  </a:cubicBezTo>
                  <a:cubicBezTo>
                    <a:pt x="0" y="52"/>
                    <a:pt x="5821" y="165"/>
                    <a:pt x="12989" y="246"/>
                  </a:cubicBezTo>
                  <a:cubicBezTo>
                    <a:pt x="18247" y="318"/>
                    <a:pt x="22767" y="363"/>
                    <a:pt x="24812" y="363"/>
                  </a:cubicBezTo>
                  <a:cubicBezTo>
                    <a:pt x="25561" y="363"/>
                    <a:pt x="25977" y="357"/>
                    <a:pt x="25977" y="344"/>
                  </a:cubicBezTo>
                  <a:cubicBezTo>
                    <a:pt x="25977" y="311"/>
                    <a:pt x="20172" y="214"/>
                    <a:pt x="12989" y="117"/>
                  </a:cubicBezTo>
                  <a:cubicBezTo>
                    <a:pt x="7742" y="45"/>
                    <a:pt x="3216" y="0"/>
                    <a:pt x="116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3"/>
            <p:cNvSpPr/>
            <p:nvPr/>
          </p:nvSpPr>
          <p:spPr>
            <a:xfrm>
              <a:off x="22029" y="3537811"/>
              <a:ext cx="858313" cy="11927"/>
            </a:xfrm>
            <a:custGeom>
              <a:avLst/>
              <a:gdLst/>
              <a:ahLst/>
              <a:cxnLst/>
              <a:rect l="l" t="t" r="r" b="b"/>
              <a:pathLst>
                <a:path w="25978" h="361" extrusionOk="0">
                  <a:moveTo>
                    <a:pt x="754" y="0"/>
                  </a:moveTo>
                  <a:cubicBezTo>
                    <a:pt x="266" y="0"/>
                    <a:pt x="0" y="3"/>
                    <a:pt x="0" y="10"/>
                  </a:cubicBezTo>
                  <a:cubicBezTo>
                    <a:pt x="0" y="43"/>
                    <a:pt x="5822" y="156"/>
                    <a:pt x="12989" y="254"/>
                  </a:cubicBezTo>
                  <a:cubicBezTo>
                    <a:pt x="18625" y="317"/>
                    <a:pt x="23428" y="361"/>
                    <a:pt x="25224" y="361"/>
                  </a:cubicBezTo>
                  <a:cubicBezTo>
                    <a:pt x="25712" y="361"/>
                    <a:pt x="25978" y="358"/>
                    <a:pt x="25978" y="351"/>
                  </a:cubicBezTo>
                  <a:cubicBezTo>
                    <a:pt x="25978" y="318"/>
                    <a:pt x="20173" y="205"/>
                    <a:pt x="12989" y="108"/>
                  </a:cubicBezTo>
                  <a:cubicBezTo>
                    <a:pt x="7353" y="44"/>
                    <a:pt x="2550" y="0"/>
                    <a:pt x="754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8" name="Google Shape;648;p23"/>
          <p:cNvGrpSpPr/>
          <p:nvPr/>
        </p:nvGrpSpPr>
        <p:grpSpPr>
          <a:xfrm>
            <a:off x="1206050" y="1908344"/>
            <a:ext cx="1531767" cy="2249694"/>
            <a:chOff x="1206050" y="1908344"/>
            <a:chExt cx="1531767" cy="2249694"/>
          </a:xfrm>
        </p:grpSpPr>
        <p:sp>
          <p:nvSpPr>
            <p:cNvPr id="649" name="Google Shape;649;p23"/>
            <p:cNvSpPr/>
            <p:nvPr/>
          </p:nvSpPr>
          <p:spPr>
            <a:xfrm>
              <a:off x="1206050" y="1908344"/>
              <a:ext cx="1531767" cy="2249694"/>
            </a:xfrm>
            <a:custGeom>
              <a:avLst/>
              <a:gdLst/>
              <a:ahLst/>
              <a:cxnLst/>
              <a:rect l="l" t="t" r="r" b="b"/>
              <a:pathLst>
                <a:path w="46361" h="68090" extrusionOk="0">
                  <a:moveTo>
                    <a:pt x="46134" y="1"/>
                  </a:moveTo>
                  <a:lnTo>
                    <a:pt x="1" y="163"/>
                  </a:lnTo>
                  <a:lnTo>
                    <a:pt x="228" y="68090"/>
                  </a:lnTo>
                  <a:lnTo>
                    <a:pt x="46361" y="67927"/>
                  </a:lnTo>
                  <a:lnTo>
                    <a:pt x="46134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3"/>
            <p:cNvSpPr/>
            <p:nvPr/>
          </p:nvSpPr>
          <p:spPr>
            <a:xfrm>
              <a:off x="1419290" y="2297655"/>
              <a:ext cx="686340" cy="6311"/>
            </a:xfrm>
            <a:custGeom>
              <a:avLst/>
              <a:gdLst/>
              <a:ahLst/>
              <a:cxnLst/>
              <a:rect l="l" t="t" r="r" b="b"/>
              <a:pathLst>
                <a:path w="20773" h="191" extrusionOk="0">
                  <a:moveTo>
                    <a:pt x="14438" y="0"/>
                  </a:moveTo>
                  <a:cubicBezTo>
                    <a:pt x="13196" y="0"/>
                    <a:pt x="11830" y="2"/>
                    <a:pt x="10395" y="6"/>
                  </a:cubicBezTo>
                  <a:cubicBezTo>
                    <a:pt x="4654" y="23"/>
                    <a:pt x="1" y="71"/>
                    <a:pt x="1" y="136"/>
                  </a:cubicBezTo>
                  <a:cubicBezTo>
                    <a:pt x="1" y="173"/>
                    <a:pt x="2618" y="191"/>
                    <a:pt x="6349" y="191"/>
                  </a:cubicBezTo>
                  <a:cubicBezTo>
                    <a:pt x="7592" y="191"/>
                    <a:pt x="8960" y="189"/>
                    <a:pt x="10395" y="185"/>
                  </a:cubicBezTo>
                  <a:cubicBezTo>
                    <a:pt x="16119" y="168"/>
                    <a:pt x="20773" y="104"/>
                    <a:pt x="20773" y="55"/>
                  </a:cubicBezTo>
                  <a:cubicBezTo>
                    <a:pt x="20773" y="18"/>
                    <a:pt x="18164" y="0"/>
                    <a:pt x="1443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3"/>
            <p:cNvSpPr/>
            <p:nvPr/>
          </p:nvSpPr>
          <p:spPr>
            <a:xfrm>
              <a:off x="1419819" y="2458361"/>
              <a:ext cx="1138525" cy="6872"/>
            </a:xfrm>
            <a:custGeom>
              <a:avLst/>
              <a:gdLst/>
              <a:ahLst/>
              <a:cxnLst/>
              <a:rect l="l" t="t" r="r" b="b"/>
              <a:pathLst>
                <a:path w="34459" h="208" extrusionOk="0">
                  <a:moveTo>
                    <a:pt x="28438" y="1"/>
                  </a:moveTo>
                  <a:cubicBezTo>
                    <a:pt x="25428" y="1"/>
                    <a:pt x="21516" y="9"/>
                    <a:pt x="17238" y="23"/>
                  </a:cubicBezTo>
                  <a:cubicBezTo>
                    <a:pt x="7719" y="39"/>
                    <a:pt x="1" y="104"/>
                    <a:pt x="1" y="169"/>
                  </a:cubicBezTo>
                  <a:cubicBezTo>
                    <a:pt x="1" y="196"/>
                    <a:pt x="2340" y="208"/>
                    <a:pt x="6031" y="208"/>
                  </a:cubicBezTo>
                  <a:cubicBezTo>
                    <a:pt x="9045" y="208"/>
                    <a:pt x="12959" y="200"/>
                    <a:pt x="17238" y="185"/>
                  </a:cubicBezTo>
                  <a:cubicBezTo>
                    <a:pt x="26756" y="169"/>
                    <a:pt x="34459" y="88"/>
                    <a:pt x="34459" y="39"/>
                  </a:cubicBezTo>
                  <a:cubicBezTo>
                    <a:pt x="34459" y="13"/>
                    <a:pt x="32124" y="1"/>
                    <a:pt x="28438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3"/>
            <p:cNvSpPr/>
            <p:nvPr/>
          </p:nvSpPr>
          <p:spPr>
            <a:xfrm>
              <a:off x="1420347" y="2626237"/>
              <a:ext cx="1138525" cy="7038"/>
            </a:xfrm>
            <a:custGeom>
              <a:avLst/>
              <a:gdLst/>
              <a:ahLst/>
              <a:cxnLst/>
              <a:rect l="l" t="t" r="r" b="b"/>
              <a:pathLst>
                <a:path w="34459" h="213" extrusionOk="0">
                  <a:moveTo>
                    <a:pt x="26408" y="1"/>
                  </a:moveTo>
                  <a:cubicBezTo>
                    <a:pt x="23754" y="1"/>
                    <a:pt x="20610" y="6"/>
                    <a:pt x="17238" y="18"/>
                  </a:cubicBezTo>
                  <a:cubicBezTo>
                    <a:pt x="7720" y="50"/>
                    <a:pt x="1" y="115"/>
                    <a:pt x="1" y="164"/>
                  </a:cubicBezTo>
                  <a:cubicBezTo>
                    <a:pt x="1" y="195"/>
                    <a:pt x="3220" y="213"/>
                    <a:pt x="8063" y="213"/>
                  </a:cubicBezTo>
                  <a:cubicBezTo>
                    <a:pt x="10720" y="213"/>
                    <a:pt x="13866" y="208"/>
                    <a:pt x="17238" y="196"/>
                  </a:cubicBezTo>
                  <a:cubicBezTo>
                    <a:pt x="26757" y="164"/>
                    <a:pt x="34459" y="99"/>
                    <a:pt x="34459" y="50"/>
                  </a:cubicBezTo>
                  <a:cubicBezTo>
                    <a:pt x="34459" y="19"/>
                    <a:pt x="31247" y="1"/>
                    <a:pt x="26408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3"/>
            <p:cNvSpPr/>
            <p:nvPr/>
          </p:nvSpPr>
          <p:spPr>
            <a:xfrm>
              <a:off x="1420909" y="2794477"/>
              <a:ext cx="1139054" cy="7038"/>
            </a:xfrm>
            <a:custGeom>
              <a:avLst/>
              <a:gdLst/>
              <a:ahLst/>
              <a:cxnLst/>
              <a:rect l="l" t="t" r="r" b="b"/>
              <a:pathLst>
                <a:path w="34475" h="213" extrusionOk="0">
                  <a:moveTo>
                    <a:pt x="26408" y="0"/>
                  </a:moveTo>
                  <a:cubicBezTo>
                    <a:pt x="23753" y="0"/>
                    <a:pt x="20609" y="6"/>
                    <a:pt x="17237" y="17"/>
                  </a:cubicBezTo>
                  <a:cubicBezTo>
                    <a:pt x="7719" y="50"/>
                    <a:pt x="0" y="115"/>
                    <a:pt x="0" y="163"/>
                  </a:cubicBezTo>
                  <a:cubicBezTo>
                    <a:pt x="0" y="195"/>
                    <a:pt x="3219" y="213"/>
                    <a:pt x="8062" y="213"/>
                  </a:cubicBezTo>
                  <a:cubicBezTo>
                    <a:pt x="10719" y="213"/>
                    <a:pt x="13865" y="207"/>
                    <a:pt x="17237" y="196"/>
                  </a:cubicBezTo>
                  <a:cubicBezTo>
                    <a:pt x="26756" y="163"/>
                    <a:pt x="34474" y="98"/>
                    <a:pt x="34474" y="50"/>
                  </a:cubicBezTo>
                  <a:lnTo>
                    <a:pt x="34458" y="50"/>
                  </a:lnTo>
                  <a:cubicBezTo>
                    <a:pt x="34458" y="18"/>
                    <a:pt x="31246" y="0"/>
                    <a:pt x="2640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3"/>
            <p:cNvSpPr/>
            <p:nvPr/>
          </p:nvSpPr>
          <p:spPr>
            <a:xfrm>
              <a:off x="1421438" y="2962155"/>
              <a:ext cx="1139054" cy="7071"/>
            </a:xfrm>
            <a:custGeom>
              <a:avLst/>
              <a:gdLst/>
              <a:ahLst/>
              <a:cxnLst/>
              <a:rect l="l" t="t" r="r" b="b"/>
              <a:pathLst>
                <a:path w="34475" h="214" extrusionOk="0">
                  <a:moveTo>
                    <a:pt x="26408" y="1"/>
                  </a:moveTo>
                  <a:cubicBezTo>
                    <a:pt x="23753" y="1"/>
                    <a:pt x="20609" y="6"/>
                    <a:pt x="17238" y="18"/>
                  </a:cubicBezTo>
                  <a:cubicBezTo>
                    <a:pt x="7719" y="50"/>
                    <a:pt x="0" y="115"/>
                    <a:pt x="0" y="164"/>
                  </a:cubicBezTo>
                  <a:cubicBezTo>
                    <a:pt x="0" y="195"/>
                    <a:pt x="3219" y="213"/>
                    <a:pt x="8063" y="213"/>
                  </a:cubicBezTo>
                  <a:cubicBezTo>
                    <a:pt x="10720" y="213"/>
                    <a:pt x="13866" y="208"/>
                    <a:pt x="17238" y="196"/>
                  </a:cubicBezTo>
                  <a:cubicBezTo>
                    <a:pt x="26756" y="164"/>
                    <a:pt x="34475" y="99"/>
                    <a:pt x="34475" y="50"/>
                  </a:cubicBezTo>
                  <a:lnTo>
                    <a:pt x="34458" y="50"/>
                  </a:lnTo>
                  <a:cubicBezTo>
                    <a:pt x="34458" y="19"/>
                    <a:pt x="31247" y="1"/>
                    <a:pt x="26408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3"/>
            <p:cNvSpPr/>
            <p:nvPr/>
          </p:nvSpPr>
          <p:spPr>
            <a:xfrm>
              <a:off x="1426790" y="3159338"/>
              <a:ext cx="1138525" cy="7038"/>
            </a:xfrm>
            <a:custGeom>
              <a:avLst/>
              <a:gdLst/>
              <a:ahLst/>
              <a:cxnLst/>
              <a:rect l="l" t="t" r="r" b="b"/>
              <a:pathLst>
                <a:path w="34459" h="213" extrusionOk="0">
                  <a:moveTo>
                    <a:pt x="26396" y="0"/>
                  </a:moveTo>
                  <a:cubicBezTo>
                    <a:pt x="23739" y="0"/>
                    <a:pt x="20593" y="6"/>
                    <a:pt x="17221" y="17"/>
                  </a:cubicBezTo>
                  <a:cubicBezTo>
                    <a:pt x="7703" y="50"/>
                    <a:pt x="1" y="114"/>
                    <a:pt x="1" y="163"/>
                  </a:cubicBezTo>
                  <a:cubicBezTo>
                    <a:pt x="1" y="194"/>
                    <a:pt x="3212" y="212"/>
                    <a:pt x="8051" y="212"/>
                  </a:cubicBezTo>
                  <a:cubicBezTo>
                    <a:pt x="10706" y="212"/>
                    <a:pt x="13850" y="207"/>
                    <a:pt x="17221" y="195"/>
                  </a:cubicBezTo>
                  <a:cubicBezTo>
                    <a:pt x="26740" y="163"/>
                    <a:pt x="34459" y="98"/>
                    <a:pt x="34459" y="50"/>
                  </a:cubicBezTo>
                  <a:cubicBezTo>
                    <a:pt x="34459" y="18"/>
                    <a:pt x="31240" y="0"/>
                    <a:pt x="26396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23"/>
            <p:cNvSpPr/>
            <p:nvPr/>
          </p:nvSpPr>
          <p:spPr>
            <a:xfrm>
              <a:off x="1427319" y="3327544"/>
              <a:ext cx="1138525" cy="7071"/>
            </a:xfrm>
            <a:custGeom>
              <a:avLst/>
              <a:gdLst/>
              <a:ahLst/>
              <a:cxnLst/>
              <a:rect l="l" t="t" r="r" b="b"/>
              <a:pathLst>
                <a:path w="34459" h="214" extrusionOk="0">
                  <a:moveTo>
                    <a:pt x="26397" y="1"/>
                  </a:moveTo>
                  <a:cubicBezTo>
                    <a:pt x="23740" y="1"/>
                    <a:pt x="20594" y="6"/>
                    <a:pt x="17222" y="18"/>
                  </a:cubicBezTo>
                  <a:cubicBezTo>
                    <a:pt x="7703" y="50"/>
                    <a:pt x="1" y="115"/>
                    <a:pt x="1" y="164"/>
                  </a:cubicBezTo>
                  <a:cubicBezTo>
                    <a:pt x="1" y="195"/>
                    <a:pt x="3213" y="213"/>
                    <a:pt x="8051" y="213"/>
                  </a:cubicBezTo>
                  <a:cubicBezTo>
                    <a:pt x="10706" y="213"/>
                    <a:pt x="13850" y="208"/>
                    <a:pt x="17222" y="196"/>
                  </a:cubicBezTo>
                  <a:cubicBezTo>
                    <a:pt x="26740" y="164"/>
                    <a:pt x="34459" y="99"/>
                    <a:pt x="34459" y="50"/>
                  </a:cubicBezTo>
                  <a:cubicBezTo>
                    <a:pt x="34459" y="19"/>
                    <a:pt x="31240" y="1"/>
                    <a:pt x="2639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23"/>
            <p:cNvSpPr/>
            <p:nvPr/>
          </p:nvSpPr>
          <p:spPr>
            <a:xfrm>
              <a:off x="1427881" y="3495487"/>
              <a:ext cx="1138492" cy="7004"/>
            </a:xfrm>
            <a:custGeom>
              <a:avLst/>
              <a:gdLst/>
              <a:ahLst/>
              <a:cxnLst/>
              <a:rect l="l" t="t" r="r" b="b"/>
              <a:pathLst>
                <a:path w="34458" h="212" extrusionOk="0">
                  <a:moveTo>
                    <a:pt x="26659" y="1"/>
                  </a:moveTo>
                  <a:cubicBezTo>
                    <a:pt x="23948" y="1"/>
                    <a:pt x="20705" y="4"/>
                    <a:pt x="17221" y="10"/>
                  </a:cubicBezTo>
                  <a:cubicBezTo>
                    <a:pt x="7702" y="43"/>
                    <a:pt x="0" y="108"/>
                    <a:pt x="0" y="172"/>
                  </a:cubicBezTo>
                  <a:cubicBezTo>
                    <a:pt x="0" y="199"/>
                    <a:pt x="2339" y="211"/>
                    <a:pt x="6027" y="211"/>
                  </a:cubicBezTo>
                  <a:cubicBezTo>
                    <a:pt x="9039" y="211"/>
                    <a:pt x="12950" y="203"/>
                    <a:pt x="17221" y="189"/>
                  </a:cubicBezTo>
                  <a:cubicBezTo>
                    <a:pt x="26739" y="156"/>
                    <a:pt x="34458" y="91"/>
                    <a:pt x="34458" y="43"/>
                  </a:cubicBezTo>
                  <a:cubicBezTo>
                    <a:pt x="34458" y="12"/>
                    <a:pt x="31356" y="1"/>
                    <a:pt x="26659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3"/>
            <p:cNvSpPr/>
            <p:nvPr/>
          </p:nvSpPr>
          <p:spPr>
            <a:xfrm>
              <a:off x="1428409" y="3663495"/>
              <a:ext cx="1138525" cy="7038"/>
            </a:xfrm>
            <a:custGeom>
              <a:avLst/>
              <a:gdLst/>
              <a:ahLst/>
              <a:cxnLst/>
              <a:rect l="l" t="t" r="r" b="b"/>
              <a:pathLst>
                <a:path w="34459" h="213" extrusionOk="0">
                  <a:moveTo>
                    <a:pt x="26396" y="0"/>
                  </a:moveTo>
                  <a:cubicBezTo>
                    <a:pt x="23739" y="0"/>
                    <a:pt x="20593" y="5"/>
                    <a:pt x="17221" y="17"/>
                  </a:cubicBezTo>
                  <a:cubicBezTo>
                    <a:pt x="7719" y="49"/>
                    <a:pt x="0" y="114"/>
                    <a:pt x="0" y="163"/>
                  </a:cubicBezTo>
                  <a:cubicBezTo>
                    <a:pt x="0" y="194"/>
                    <a:pt x="3219" y="212"/>
                    <a:pt x="8062" y="212"/>
                  </a:cubicBezTo>
                  <a:cubicBezTo>
                    <a:pt x="10719" y="212"/>
                    <a:pt x="13865" y="207"/>
                    <a:pt x="17237" y="195"/>
                  </a:cubicBezTo>
                  <a:cubicBezTo>
                    <a:pt x="26740" y="163"/>
                    <a:pt x="34458" y="98"/>
                    <a:pt x="34458" y="49"/>
                  </a:cubicBezTo>
                  <a:cubicBezTo>
                    <a:pt x="34458" y="18"/>
                    <a:pt x="31240" y="0"/>
                    <a:pt x="26396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9" name="Google Shape;659;p23"/>
          <p:cNvGrpSpPr/>
          <p:nvPr/>
        </p:nvGrpSpPr>
        <p:grpSpPr>
          <a:xfrm>
            <a:off x="8118448" y="2212114"/>
            <a:ext cx="1171202" cy="1706979"/>
            <a:chOff x="8118448" y="2212114"/>
            <a:chExt cx="1171202" cy="1706979"/>
          </a:xfrm>
        </p:grpSpPr>
        <p:sp>
          <p:nvSpPr>
            <p:cNvPr id="660" name="Google Shape;660;p23"/>
            <p:cNvSpPr/>
            <p:nvPr/>
          </p:nvSpPr>
          <p:spPr>
            <a:xfrm>
              <a:off x="8118448" y="2212114"/>
              <a:ext cx="1171202" cy="1706979"/>
            </a:xfrm>
            <a:custGeom>
              <a:avLst/>
              <a:gdLst/>
              <a:ahLst/>
              <a:cxnLst/>
              <a:rect l="l" t="t" r="r" b="b"/>
              <a:pathLst>
                <a:path w="35448" h="51664" extrusionOk="0">
                  <a:moveTo>
                    <a:pt x="665" y="1"/>
                  </a:moveTo>
                  <a:lnTo>
                    <a:pt x="0" y="51209"/>
                  </a:lnTo>
                  <a:lnTo>
                    <a:pt x="34783" y="51664"/>
                  </a:lnTo>
                  <a:lnTo>
                    <a:pt x="35448" y="455"/>
                  </a:lnTo>
                  <a:lnTo>
                    <a:pt x="665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23"/>
            <p:cNvSpPr/>
            <p:nvPr/>
          </p:nvSpPr>
          <p:spPr>
            <a:xfrm>
              <a:off x="8296335" y="2506798"/>
              <a:ext cx="517572" cy="8095"/>
            </a:xfrm>
            <a:custGeom>
              <a:avLst/>
              <a:gdLst/>
              <a:ahLst/>
              <a:cxnLst/>
              <a:rect l="l" t="t" r="r" b="b"/>
              <a:pathLst>
                <a:path w="15665" h="245" extrusionOk="0">
                  <a:moveTo>
                    <a:pt x="1068" y="0"/>
                  </a:moveTo>
                  <a:cubicBezTo>
                    <a:pt x="389" y="0"/>
                    <a:pt x="0" y="6"/>
                    <a:pt x="0" y="17"/>
                  </a:cubicBezTo>
                  <a:cubicBezTo>
                    <a:pt x="0" y="65"/>
                    <a:pt x="3503" y="130"/>
                    <a:pt x="7832" y="195"/>
                  </a:cubicBezTo>
                  <a:cubicBezTo>
                    <a:pt x="10628" y="226"/>
                    <a:pt x="13079" y="244"/>
                    <a:pt x="14465" y="244"/>
                  </a:cubicBezTo>
                  <a:cubicBezTo>
                    <a:pt x="15225" y="244"/>
                    <a:pt x="15664" y="239"/>
                    <a:pt x="15664" y="227"/>
                  </a:cubicBezTo>
                  <a:cubicBezTo>
                    <a:pt x="15664" y="195"/>
                    <a:pt x="12162" y="114"/>
                    <a:pt x="7832" y="65"/>
                  </a:cubicBezTo>
                  <a:cubicBezTo>
                    <a:pt x="4946" y="22"/>
                    <a:pt x="2427" y="0"/>
                    <a:pt x="106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23"/>
            <p:cNvSpPr/>
            <p:nvPr/>
          </p:nvSpPr>
          <p:spPr>
            <a:xfrm>
              <a:off x="8294716" y="2629145"/>
              <a:ext cx="858313" cy="11960"/>
            </a:xfrm>
            <a:custGeom>
              <a:avLst/>
              <a:gdLst/>
              <a:ahLst/>
              <a:cxnLst/>
              <a:rect l="l" t="t" r="r" b="b"/>
              <a:pathLst>
                <a:path w="25978" h="362" extrusionOk="0">
                  <a:moveTo>
                    <a:pt x="754" y="1"/>
                  </a:moveTo>
                  <a:cubicBezTo>
                    <a:pt x="266" y="1"/>
                    <a:pt x="0" y="4"/>
                    <a:pt x="0" y="11"/>
                  </a:cubicBezTo>
                  <a:cubicBezTo>
                    <a:pt x="0" y="43"/>
                    <a:pt x="5822" y="157"/>
                    <a:pt x="12989" y="254"/>
                  </a:cubicBezTo>
                  <a:cubicBezTo>
                    <a:pt x="18625" y="318"/>
                    <a:pt x="23428" y="361"/>
                    <a:pt x="25224" y="361"/>
                  </a:cubicBezTo>
                  <a:cubicBezTo>
                    <a:pt x="25712" y="361"/>
                    <a:pt x="25978" y="358"/>
                    <a:pt x="25978" y="351"/>
                  </a:cubicBezTo>
                  <a:cubicBezTo>
                    <a:pt x="25978" y="319"/>
                    <a:pt x="20173" y="205"/>
                    <a:pt x="12989" y="108"/>
                  </a:cubicBezTo>
                  <a:cubicBezTo>
                    <a:pt x="7353" y="44"/>
                    <a:pt x="2550" y="1"/>
                    <a:pt x="754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23"/>
            <p:cNvSpPr/>
            <p:nvPr/>
          </p:nvSpPr>
          <p:spPr>
            <a:xfrm>
              <a:off x="8293097" y="2755820"/>
              <a:ext cx="858346" cy="12027"/>
            </a:xfrm>
            <a:custGeom>
              <a:avLst/>
              <a:gdLst/>
              <a:ahLst/>
              <a:cxnLst/>
              <a:rect l="l" t="t" r="r" b="b"/>
              <a:pathLst>
                <a:path w="25979" h="364" extrusionOk="0">
                  <a:moveTo>
                    <a:pt x="1169" y="1"/>
                  </a:moveTo>
                  <a:cubicBezTo>
                    <a:pt x="419" y="1"/>
                    <a:pt x="1" y="7"/>
                    <a:pt x="1" y="20"/>
                  </a:cubicBezTo>
                  <a:cubicBezTo>
                    <a:pt x="1" y="52"/>
                    <a:pt x="5822" y="150"/>
                    <a:pt x="12989" y="247"/>
                  </a:cubicBezTo>
                  <a:cubicBezTo>
                    <a:pt x="18236" y="318"/>
                    <a:pt x="22762" y="363"/>
                    <a:pt x="24810" y="363"/>
                  </a:cubicBezTo>
                  <a:cubicBezTo>
                    <a:pt x="25560" y="363"/>
                    <a:pt x="25978" y="357"/>
                    <a:pt x="25978" y="344"/>
                  </a:cubicBezTo>
                  <a:cubicBezTo>
                    <a:pt x="25978" y="312"/>
                    <a:pt x="20173" y="214"/>
                    <a:pt x="12989" y="117"/>
                  </a:cubicBezTo>
                  <a:cubicBezTo>
                    <a:pt x="7743" y="46"/>
                    <a:pt x="3217" y="1"/>
                    <a:pt x="1169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23"/>
            <p:cNvSpPr/>
            <p:nvPr/>
          </p:nvSpPr>
          <p:spPr>
            <a:xfrm>
              <a:off x="8291511" y="2882496"/>
              <a:ext cx="858313" cy="12027"/>
            </a:xfrm>
            <a:custGeom>
              <a:avLst/>
              <a:gdLst/>
              <a:ahLst/>
              <a:cxnLst/>
              <a:rect l="l" t="t" r="r" b="b"/>
              <a:pathLst>
                <a:path w="25978" h="364" extrusionOk="0">
                  <a:moveTo>
                    <a:pt x="1022" y="1"/>
                  </a:moveTo>
                  <a:cubicBezTo>
                    <a:pt x="364" y="1"/>
                    <a:pt x="0" y="5"/>
                    <a:pt x="0" y="13"/>
                  </a:cubicBezTo>
                  <a:cubicBezTo>
                    <a:pt x="0" y="45"/>
                    <a:pt x="5821" y="159"/>
                    <a:pt x="12989" y="240"/>
                  </a:cubicBezTo>
                  <a:cubicBezTo>
                    <a:pt x="18660" y="317"/>
                    <a:pt x="23489" y="363"/>
                    <a:pt x="25257" y="363"/>
                  </a:cubicBezTo>
                  <a:cubicBezTo>
                    <a:pt x="25724" y="363"/>
                    <a:pt x="25977" y="360"/>
                    <a:pt x="25977" y="353"/>
                  </a:cubicBezTo>
                  <a:cubicBezTo>
                    <a:pt x="25977" y="305"/>
                    <a:pt x="20172" y="207"/>
                    <a:pt x="12989" y="110"/>
                  </a:cubicBezTo>
                  <a:cubicBezTo>
                    <a:pt x="7613" y="37"/>
                    <a:pt x="2995" y="1"/>
                    <a:pt x="1022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23"/>
            <p:cNvSpPr/>
            <p:nvPr/>
          </p:nvSpPr>
          <p:spPr>
            <a:xfrm>
              <a:off x="8289892" y="3009006"/>
              <a:ext cx="858313" cy="12027"/>
            </a:xfrm>
            <a:custGeom>
              <a:avLst/>
              <a:gdLst/>
              <a:ahLst/>
              <a:cxnLst/>
              <a:rect l="l" t="t" r="r" b="b"/>
              <a:pathLst>
                <a:path w="25978" h="364" extrusionOk="0">
                  <a:moveTo>
                    <a:pt x="754" y="0"/>
                  </a:moveTo>
                  <a:cubicBezTo>
                    <a:pt x="266" y="0"/>
                    <a:pt x="0" y="4"/>
                    <a:pt x="0" y="11"/>
                  </a:cubicBezTo>
                  <a:cubicBezTo>
                    <a:pt x="0" y="59"/>
                    <a:pt x="5822" y="156"/>
                    <a:pt x="12989" y="254"/>
                  </a:cubicBezTo>
                  <a:cubicBezTo>
                    <a:pt x="18365" y="327"/>
                    <a:pt x="22983" y="363"/>
                    <a:pt x="24956" y="363"/>
                  </a:cubicBezTo>
                  <a:cubicBezTo>
                    <a:pt x="25614" y="363"/>
                    <a:pt x="25978" y="359"/>
                    <a:pt x="25978" y="351"/>
                  </a:cubicBezTo>
                  <a:cubicBezTo>
                    <a:pt x="25978" y="319"/>
                    <a:pt x="20173" y="205"/>
                    <a:pt x="12989" y="108"/>
                  </a:cubicBezTo>
                  <a:cubicBezTo>
                    <a:pt x="7353" y="44"/>
                    <a:pt x="2550" y="0"/>
                    <a:pt x="754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23"/>
            <p:cNvSpPr/>
            <p:nvPr/>
          </p:nvSpPr>
          <p:spPr>
            <a:xfrm>
              <a:off x="8290949" y="3157884"/>
              <a:ext cx="858346" cy="12027"/>
            </a:xfrm>
            <a:custGeom>
              <a:avLst/>
              <a:gdLst/>
              <a:ahLst/>
              <a:cxnLst/>
              <a:rect l="l" t="t" r="r" b="b"/>
              <a:pathLst>
                <a:path w="25979" h="364" extrusionOk="0">
                  <a:moveTo>
                    <a:pt x="1036" y="0"/>
                  </a:moveTo>
                  <a:cubicBezTo>
                    <a:pt x="380" y="0"/>
                    <a:pt x="17" y="4"/>
                    <a:pt x="17" y="12"/>
                  </a:cubicBezTo>
                  <a:cubicBezTo>
                    <a:pt x="1" y="45"/>
                    <a:pt x="5822" y="158"/>
                    <a:pt x="12990" y="256"/>
                  </a:cubicBezTo>
                  <a:cubicBezTo>
                    <a:pt x="18638" y="319"/>
                    <a:pt x="23434" y="363"/>
                    <a:pt x="25226" y="363"/>
                  </a:cubicBezTo>
                  <a:cubicBezTo>
                    <a:pt x="25713" y="363"/>
                    <a:pt x="25978" y="360"/>
                    <a:pt x="25978" y="353"/>
                  </a:cubicBezTo>
                  <a:cubicBezTo>
                    <a:pt x="25978" y="304"/>
                    <a:pt x="20173" y="207"/>
                    <a:pt x="13006" y="110"/>
                  </a:cubicBezTo>
                  <a:cubicBezTo>
                    <a:pt x="7618" y="37"/>
                    <a:pt x="3006" y="0"/>
                    <a:pt x="1036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23"/>
            <p:cNvSpPr/>
            <p:nvPr/>
          </p:nvSpPr>
          <p:spPr>
            <a:xfrm>
              <a:off x="8289363" y="3284394"/>
              <a:ext cx="858313" cy="12027"/>
            </a:xfrm>
            <a:custGeom>
              <a:avLst/>
              <a:gdLst/>
              <a:ahLst/>
              <a:cxnLst/>
              <a:rect l="l" t="t" r="r" b="b"/>
              <a:pathLst>
                <a:path w="25978" h="364" extrusionOk="0">
                  <a:moveTo>
                    <a:pt x="720" y="0"/>
                  </a:moveTo>
                  <a:cubicBezTo>
                    <a:pt x="254" y="0"/>
                    <a:pt x="0" y="4"/>
                    <a:pt x="0" y="10"/>
                  </a:cubicBezTo>
                  <a:cubicBezTo>
                    <a:pt x="0" y="59"/>
                    <a:pt x="5822" y="156"/>
                    <a:pt x="12989" y="254"/>
                  </a:cubicBezTo>
                  <a:cubicBezTo>
                    <a:pt x="18377" y="327"/>
                    <a:pt x="22989" y="363"/>
                    <a:pt x="24958" y="363"/>
                  </a:cubicBezTo>
                  <a:cubicBezTo>
                    <a:pt x="25615" y="363"/>
                    <a:pt x="25978" y="359"/>
                    <a:pt x="25978" y="351"/>
                  </a:cubicBezTo>
                  <a:cubicBezTo>
                    <a:pt x="25978" y="318"/>
                    <a:pt x="20172" y="205"/>
                    <a:pt x="12989" y="124"/>
                  </a:cubicBezTo>
                  <a:cubicBezTo>
                    <a:pt x="7318" y="47"/>
                    <a:pt x="2489" y="0"/>
                    <a:pt x="72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23"/>
            <p:cNvSpPr/>
            <p:nvPr/>
          </p:nvSpPr>
          <p:spPr>
            <a:xfrm>
              <a:off x="8287744" y="3411070"/>
              <a:ext cx="858313" cy="11994"/>
            </a:xfrm>
            <a:custGeom>
              <a:avLst/>
              <a:gdLst/>
              <a:ahLst/>
              <a:cxnLst/>
              <a:rect l="l" t="t" r="r" b="b"/>
              <a:pathLst>
                <a:path w="25978" h="363" extrusionOk="0">
                  <a:moveTo>
                    <a:pt x="1168" y="0"/>
                  </a:moveTo>
                  <a:cubicBezTo>
                    <a:pt x="419" y="0"/>
                    <a:pt x="1" y="6"/>
                    <a:pt x="1" y="19"/>
                  </a:cubicBezTo>
                  <a:cubicBezTo>
                    <a:pt x="1" y="52"/>
                    <a:pt x="5822" y="165"/>
                    <a:pt x="12989" y="246"/>
                  </a:cubicBezTo>
                  <a:cubicBezTo>
                    <a:pt x="18248" y="318"/>
                    <a:pt x="22768" y="363"/>
                    <a:pt x="24813" y="363"/>
                  </a:cubicBezTo>
                  <a:cubicBezTo>
                    <a:pt x="25561" y="363"/>
                    <a:pt x="25978" y="357"/>
                    <a:pt x="25978" y="344"/>
                  </a:cubicBezTo>
                  <a:cubicBezTo>
                    <a:pt x="25978" y="311"/>
                    <a:pt x="20173" y="214"/>
                    <a:pt x="12989" y="117"/>
                  </a:cubicBezTo>
                  <a:cubicBezTo>
                    <a:pt x="7742" y="45"/>
                    <a:pt x="3217" y="0"/>
                    <a:pt x="116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23"/>
            <p:cNvSpPr/>
            <p:nvPr/>
          </p:nvSpPr>
          <p:spPr>
            <a:xfrm>
              <a:off x="8286126" y="3537811"/>
              <a:ext cx="858346" cy="11927"/>
            </a:xfrm>
            <a:custGeom>
              <a:avLst/>
              <a:gdLst/>
              <a:ahLst/>
              <a:cxnLst/>
              <a:rect l="l" t="t" r="r" b="b"/>
              <a:pathLst>
                <a:path w="25979" h="361" extrusionOk="0">
                  <a:moveTo>
                    <a:pt x="755" y="0"/>
                  </a:moveTo>
                  <a:cubicBezTo>
                    <a:pt x="267" y="0"/>
                    <a:pt x="1" y="3"/>
                    <a:pt x="1" y="10"/>
                  </a:cubicBezTo>
                  <a:cubicBezTo>
                    <a:pt x="1" y="43"/>
                    <a:pt x="5822" y="156"/>
                    <a:pt x="12990" y="254"/>
                  </a:cubicBezTo>
                  <a:cubicBezTo>
                    <a:pt x="18625" y="317"/>
                    <a:pt x="23429" y="361"/>
                    <a:pt x="25224" y="361"/>
                  </a:cubicBezTo>
                  <a:cubicBezTo>
                    <a:pt x="25712" y="361"/>
                    <a:pt x="25978" y="358"/>
                    <a:pt x="25978" y="351"/>
                  </a:cubicBezTo>
                  <a:cubicBezTo>
                    <a:pt x="25978" y="318"/>
                    <a:pt x="20173" y="205"/>
                    <a:pt x="12990" y="108"/>
                  </a:cubicBezTo>
                  <a:cubicBezTo>
                    <a:pt x="7354" y="44"/>
                    <a:pt x="2550" y="0"/>
                    <a:pt x="75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0" name="Google Shape;670;p23"/>
          <p:cNvGrpSpPr/>
          <p:nvPr/>
        </p:nvGrpSpPr>
        <p:grpSpPr>
          <a:xfrm>
            <a:off x="6409916" y="1908344"/>
            <a:ext cx="1531767" cy="2249694"/>
            <a:chOff x="6409916" y="1908344"/>
            <a:chExt cx="1531767" cy="2249694"/>
          </a:xfrm>
        </p:grpSpPr>
        <p:sp>
          <p:nvSpPr>
            <p:cNvPr id="671" name="Google Shape;671;p23"/>
            <p:cNvSpPr/>
            <p:nvPr/>
          </p:nvSpPr>
          <p:spPr>
            <a:xfrm>
              <a:off x="6409916" y="1908344"/>
              <a:ext cx="1531767" cy="2249694"/>
            </a:xfrm>
            <a:custGeom>
              <a:avLst/>
              <a:gdLst/>
              <a:ahLst/>
              <a:cxnLst/>
              <a:rect l="l" t="t" r="r" b="b"/>
              <a:pathLst>
                <a:path w="46361" h="68090" extrusionOk="0">
                  <a:moveTo>
                    <a:pt x="46133" y="1"/>
                  </a:moveTo>
                  <a:lnTo>
                    <a:pt x="0" y="163"/>
                  </a:lnTo>
                  <a:lnTo>
                    <a:pt x="227" y="68090"/>
                  </a:lnTo>
                  <a:lnTo>
                    <a:pt x="46360" y="67927"/>
                  </a:lnTo>
                  <a:lnTo>
                    <a:pt x="46133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3"/>
            <p:cNvSpPr/>
            <p:nvPr/>
          </p:nvSpPr>
          <p:spPr>
            <a:xfrm>
              <a:off x="6623123" y="2297655"/>
              <a:ext cx="686373" cy="6311"/>
            </a:xfrm>
            <a:custGeom>
              <a:avLst/>
              <a:gdLst/>
              <a:ahLst/>
              <a:cxnLst/>
              <a:rect l="l" t="t" r="r" b="b"/>
              <a:pathLst>
                <a:path w="20774" h="191" extrusionOk="0">
                  <a:moveTo>
                    <a:pt x="14425" y="0"/>
                  </a:moveTo>
                  <a:cubicBezTo>
                    <a:pt x="13181" y="0"/>
                    <a:pt x="11814" y="2"/>
                    <a:pt x="10379" y="6"/>
                  </a:cubicBezTo>
                  <a:cubicBezTo>
                    <a:pt x="4655" y="23"/>
                    <a:pt x="1" y="71"/>
                    <a:pt x="1" y="136"/>
                  </a:cubicBezTo>
                  <a:cubicBezTo>
                    <a:pt x="1" y="173"/>
                    <a:pt x="2619" y="191"/>
                    <a:pt x="6343" y="191"/>
                  </a:cubicBezTo>
                  <a:cubicBezTo>
                    <a:pt x="7584" y="191"/>
                    <a:pt x="8948" y="189"/>
                    <a:pt x="10379" y="185"/>
                  </a:cubicBezTo>
                  <a:cubicBezTo>
                    <a:pt x="16119" y="168"/>
                    <a:pt x="20773" y="104"/>
                    <a:pt x="20773" y="55"/>
                  </a:cubicBezTo>
                  <a:cubicBezTo>
                    <a:pt x="20773" y="18"/>
                    <a:pt x="18155" y="0"/>
                    <a:pt x="1442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3"/>
            <p:cNvSpPr/>
            <p:nvPr/>
          </p:nvSpPr>
          <p:spPr>
            <a:xfrm>
              <a:off x="6623685" y="2458361"/>
              <a:ext cx="1138525" cy="6872"/>
            </a:xfrm>
            <a:custGeom>
              <a:avLst/>
              <a:gdLst/>
              <a:ahLst/>
              <a:cxnLst/>
              <a:rect l="l" t="t" r="r" b="b"/>
              <a:pathLst>
                <a:path w="34459" h="208" extrusionOk="0">
                  <a:moveTo>
                    <a:pt x="28428" y="1"/>
                  </a:moveTo>
                  <a:cubicBezTo>
                    <a:pt x="25414" y="1"/>
                    <a:pt x="21500" y="9"/>
                    <a:pt x="17221" y="23"/>
                  </a:cubicBezTo>
                  <a:cubicBezTo>
                    <a:pt x="7703" y="39"/>
                    <a:pt x="0" y="104"/>
                    <a:pt x="0" y="169"/>
                  </a:cubicBezTo>
                  <a:cubicBezTo>
                    <a:pt x="0" y="196"/>
                    <a:pt x="2334" y="208"/>
                    <a:pt x="6021" y="208"/>
                  </a:cubicBezTo>
                  <a:cubicBezTo>
                    <a:pt x="9031" y="208"/>
                    <a:pt x="12943" y="200"/>
                    <a:pt x="17221" y="185"/>
                  </a:cubicBezTo>
                  <a:cubicBezTo>
                    <a:pt x="26740" y="169"/>
                    <a:pt x="34458" y="88"/>
                    <a:pt x="34458" y="39"/>
                  </a:cubicBezTo>
                  <a:cubicBezTo>
                    <a:pt x="34458" y="13"/>
                    <a:pt x="32119" y="1"/>
                    <a:pt x="28428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3"/>
            <p:cNvSpPr/>
            <p:nvPr/>
          </p:nvSpPr>
          <p:spPr>
            <a:xfrm>
              <a:off x="6624214" y="2626237"/>
              <a:ext cx="1138525" cy="7038"/>
            </a:xfrm>
            <a:custGeom>
              <a:avLst/>
              <a:gdLst/>
              <a:ahLst/>
              <a:cxnLst/>
              <a:rect l="l" t="t" r="r" b="b"/>
              <a:pathLst>
                <a:path w="34459" h="213" extrusionOk="0">
                  <a:moveTo>
                    <a:pt x="26396" y="1"/>
                  </a:moveTo>
                  <a:cubicBezTo>
                    <a:pt x="23739" y="1"/>
                    <a:pt x="20593" y="6"/>
                    <a:pt x="17221" y="18"/>
                  </a:cubicBezTo>
                  <a:cubicBezTo>
                    <a:pt x="7703" y="50"/>
                    <a:pt x="0" y="115"/>
                    <a:pt x="0" y="164"/>
                  </a:cubicBezTo>
                  <a:cubicBezTo>
                    <a:pt x="0" y="195"/>
                    <a:pt x="3219" y="213"/>
                    <a:pt x="8058" y="213"/>
                  </a:cubicBezTo>
                  <a:cubicBezTo>
                    <a:pt x="10713" y="213"/>
                    <a:pt x="13855" y="208"/>
                    <a:pt x="17221" y="196"/>
                  </a:cubicBezTo>
                  <a:cubicBezTo>
                    <a:pt x="26740" y="164"/>
                    <a:pt x="34458" y="99"/>
                    <a:pt x="34458" y="50"/>
                  </a:cubicBezTo>
                  <a:cubicBezTo>
                    <a:pt x="34458" y="19"/>
                    <a:pt x="31240" y="1"/>
                    <a:pt x="26396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3"/>
            <p:cNvSpPr/>
            <p:nvPr/>
          </p:nvSpPr>
          <p:spPr>
            <a:xfrm>
              <a:off x="6624742" y="2794477"/>
              <a:ext cx="1138525" cy="7038"/>
            </a:xfrm>
            <a:custGeom>
              <a:avLst/>
              <a:gdLst/>
              <a:ahLst/>
              <a:cxnLst/>
              <a:rect l="l" t="t" r="r" b="b"/>
              <a:pathLst>
                <a:path w="34459" h="213" extrusionOk="0">
                  <a:moveTo>
                    <a:pt x="26397" y="0"/>
                  </a:moveTo>
                  <a:cubicBezTo>
                    <a:pt x="23739" y="0"/>
                    <a:pt x="20593" y="6"/>
                    <a:pt x="17221" y="17"/>
                  </a:cubicBezTo>
                  <a:cubicBezTo>
                    <a:pt x="7719" y="50"/>
                    <a:pt x="1" y="115"/>
                    <a:pt x="1" y="163"/>
                  </a:cubicBezTo>
                  <a:cubicBezTo>
                    <a:pt x="1" y="195"/>
                    <a:pt x="3219" y="213"/>
                    <a:pt x="8063" y="213"/>
                  </a:cubicBezTo>
                  <a:cubicBezTo>
                    <a:pt x="10720" y="213"/>
                    <a:pt x="13866" y="207"/>
                    <a:pt x="17238" y="196"/>
                  </a:cubicBezTo>
                  <a:cubicBezTo>
                    <a:pt x="26740" y="163"/>
                    <a:pt x="34459" y="98"/>
                    <a:pt x="34459" y="50"/>
                  </a:cubicBezTo>
                  <a:cubicBezTo>
                    <a:pt x="34459" y="18"/>
                    <a:pt x="31240" y="0"/>
                    <a:pt x="2639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3"/>
            <p:cNvSpPr/>
            <p:nvPr/>
          </p:nvSpPr>
          <p:spPr>
            <a:xfrm>
              <a:off x="6625271" y="2962155"/>
              <a:ext cx="1138525" cy="7071"/>
            </a:xfrm>
            <a:custGeom>
              <a:avLst/>
              <a:gdLst/>
              <a:ahLst/>
              <a:cxnLst/>
              <a:rect l="l" t="t" r="r" b="b"/>
              <a:pathLst>
                <a:path w="34459" h="214" extrusionOk="0">
                  <a:moveTo>
                    <a:pt x="26397" y="1"/>
                  </a:moveTo>
                  <a:cubicBezTo>
                    <a:pt x="23740" y="1"/>
                    <a:pt x="20594" y="6"/>
                    <a:pt x="17222" y="18"/>
                  </a:cubicBezTo>
                  <a:cubicBezTo>
                    <a:pt x="7719" y="50"/>
                    <a:pt x="1" y="115"/>
                    <a:pt x="1" y="164"/>
                  </a:cubicBezTo>
                  <a:cubicBezTo>
                    <a:pt x="1" y="195"/>
                    <a:pt x="3219" y="213"/>
                    <a:pt x="8063" y="213"/>
                  </a:cubicBezTo>
                  <a:cubicBezTo>
                    <a:pt x="10720" y="213"/>
                    <a:pt x="13866" y="208"/>
                    <a:pt x="17238" y="196"/>
                  </a:cubicBezTo>
                  <a:cubicBezTo>
                    <a:pt x="26740" y="164"/>
                    <a:pt x="34459" y="99"/>
                    <a:pt x="34459" y="50"/>
                  </a:cubicBezTo>
                  <a:cubicBezTo>
                    <a:pt x="34459" y="19"/>
                    <a:pt x="31240" y="1"/>
                    <a:pt x="2639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3"/>
            <p:cNvSpPr/>
            <p:nvPr/>
          </p:nvSpPr>
          <p:spPr>
            <a:xfrm>
              <a:off x="6630095" y="3159338"/>
              <a:ext cx="1138525" cy="7038"/>
            </a:xfrm>
            <a:custGeom>
              <a:avLst/>
              <a:gdLst/>
              <a:ahLst/>
              <a:cxnLst/>
              <a:rect l="l" t="t" r="r" b="b"/>
              <a:pathLst>
                <a:path w="34459" h="213" extrusionOk="0">
                  <a:moveTo>
                    <a:pt x="26408" y="0"/>
                  </a:moveTo>
                  <a:cubicBezTo>
                    <a:pt x="23754" y="0"/>
                    <a:pt x="20610" y="6"/>
                    <a:pt x="17238" y="17"/>
                  </a:cubicBezTo>
                  <a:cubicBezTo>
                    <a:pt x="7719" y="50"/>
                    <a:pt x="1" y="114"/>
                    <a:pt x="1" y="163"/>
                  </a:cubicBezTo>
                  <a:cubicBezTo>
                    <a:pt x="1" y="194"/>
                    <a:pt x="3219" y="212"/>
                    <a:pt x="8063" y="212"/>
                  </a:cubicBezTo>
                  <a:cubicBezTo>
                    <a:pt x="10720" y="212"/>
                    <a:pt x="13866" y="207"/>
                    <a:pt x="17238" y="195"/>
                  </a:cubicBezTo>
                  <a:cubicBezTo>
                    <a:pt x="26756" y="163"/>
                    <a:pt x="34459" y="98"/>
                    <a:pt x="34459" y="50"/>
                  </a:cubicBezTo>
                  <a:cubicBezTo>
                    <a:pt x="34459" y="18"/>
                    <a:pt x="31247" y="0"/>
                    <a:pt x="2640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3"/>
            <p:cNvSpPr/>
            <p:nvPr/>
          </p:nvSpPr>
          <p:spPr>
            <a:xfrm>
              <a:off x="6630623" y="3327544"/>
              <a:ext cx="1138525" cy="7071"/>
            </a:xfrm>
            <a:custGeom>
              <a:avLst/>
              <a:gdLst/>
              <a:ahLst/>
              <a:cxnLst/>
              <a:rect l="l" t="t" r="r" b="b"/>
              <a:pathLst>
                <a:path w="34459" h="214" extrusionOk="0">
                  <a:moveTo>
                    <a:pt x="26408" y="1"/>
                  </a:moveTo>
                  <a:cubicBezTo>
                    <a:pt x="23754" y="1"/>
                    <a:pt x="20610" y="6"/>
                    <a:pt x="17238" y="18"/>
                  </a:cubicBezTo>
                  <a:cubicBezTo>
                    <a:pt x="7720" y="50"/>
                    <a:pt x="1" y="115"/>
                    <a:pt x="1" y="164"/>
                  </a:cubicBezTo>
                  <a:cubicBezTo>
                    <a:pt x="1" y="195"/>
                    <a:pt x="3220" y="213"/>
                    <a:pt x="8063" y="213"/>
                  </a:cubicBezTo>
                  <a:cubicBezTo>
                    <a:pt x="10720" y="213"/>
                    <a:pt x="13866" y="208"/>
                    <a:pt x="17238" y="196"/>
                  </a:cubicBezTo>
                  <a:cubicBezTo>
                    <a:pt x="26757" y="164"/>
                    <a:pt x="34459" y="99"/>
                    <a:pt x="34459" y="50"/>
                  </a:cubicBezTo>
                  <a:cubicBezTo>
                    <a:pt x="34459" y="19"/>
                    <a:pt x="31247" y="1"/>
                    <a:pt x="26408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3"/>
            <p:cNvSpPr/>
            <p:nvPr/>
          </p:nvSpPr>
          <p:spPr>
            <a:xfrm>
              <a:off x="6631185" y="3495487"/>
              <a:ext cx="1138525" cy="7004"/>
            </a:xfrm>
            <a:custGeom>
              <a:avLst/>
              <a:gdLst/>
              <a:ahLst/>
              <a:cxnLst/>
              <a:rect l="l" t="t" r="r" b="b"/>
              <a:pathLst>
                <a:path w="34459" h="212" extrusionOk="0">
                  <a:moveTo>
                    <a:pt x="26671" y="1"/>
                  </a:moveTo>
                  <a:cubicBezTo>
                    <a:pt x="23962" y="1"/>
                    <a:pt x="20721" y="4"/>
                    <a:pt x="17237" y="10"/>
                  </a:cubicBezTo>
                  <a:cubicBezTo>
                    <a:pt x="7719" y="43"/>
                    <a:pt x="0" y="108"/>
                    <a:pt x="0" y="172"/>
                  </a:cubicBezTo>
                  <a:cubicBezTo>
                    <a:pt x="0" y="199"/>
                    <a:pt x="2339" y="211"/>
                    <a:pt x="6030" y="211"/>
                  </a:cubicBezTo>
                  <a:cubicBezTo>
                    <a:pt x="9044" y="211"/>
                    <a:pt x="12959" y="203"/>
                    <a:pt x="17237" y="189"/>
                  </a:cubicBezTo>
                  <a:cubicBezTo>
                    <a:pt x="26756" y="156"/>
                    <a:pt x="34458" y="91"/>
                    <a:pt x="34458" y="43"/>
                  </a:cubicBezTo>
                  <a:cubicBezTo>
                    <a:pt x="34458" y="12"/>
                    <a:pt x="31362" y="1"/>
                    <a:pt x="26671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23"/>
            <p:cNvSpPr/>
            <p:nvPr/>
          </p:nvSpPr>
          <p:spPr>
            <a:xfrm>
              <a:off x="6631714" y="3663495"/>
              <a:ext cx="1139054" cy="7038"/>
            </a:xfrm>
            <a:custGeom>
              <a:avLst/>
              <a:gdLst/>
              <a:ahLst/>
              <a:cxnLst/>
              <a:rect l="l" t="t" r="r" b="b"/>
              <a:pathLst>
                <a:path w="34475" h="213" extrusionOk="0">
                  <a:moveTo>
                    <a:pt x="26408" y="0"/>
                  </a:moveTo>
                  <a:cubicBezTo>
                    <a:pt x="23753" y="0"/>
                    <a:pt x="20609" y="5"/>
                    <a:pt x="17238" y="17"/>
                  </a:cubicBezTo>
                  <a:cubicBezTo>
                    <a:pt x="7719" y="49"/>
                    <a:pt x="0" y="114"/>
                    <a:pt x="0" y="163"/>
                  </a:cubicBezTo>
                  <a:cubicBezTo>
                    <a:pt x="0" y="194"/>
                    <a:pt x="3219" y="212"/>
                    <a:pt x="8062" y="212"/>
                  </a:cubicBezTo>
                  <a:cubicBezTo>
                    <a:pt x="10720" y="212"/>
                    <a:pt x="13866" y="207"/>
                    <a:pt x="17238" y="195"/>
                  </a:cubicBezTo>
                  <a:cubicBezTo>
                    <a:pt x="26756" y="163"/>
                    <a:pt x="34475" y="98"/>
                    <a:pt x="34475" y="49"/>
                  </a:cubicBezTo>
                  <a:lnTo>
                    <a:pt x="34458" y="49"/>
                  </a:lnTo>
                  <a:cubicBezTo>
                    <a:pt x="34458" y="18"/>
                    <a:pt x="31247" y="0"/>
                    <a:pt x="2640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720000" y="860400"/>
            <a:ext cx="5611200" cy="374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  <a:defRPr/>
            </a:lvl1pPr>
            <a:lvl2pPr marL="914400" lvl="1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lphaLcPeriod"/>
              <a:defRPr/>
            </a:lvl2pPr>
            <a:lvl3pPr marL="1371600" lvl="2" indent="-298450" rtl="0">
              <a:spcBef>
                <a:spcPts val="0"/>
              </a:spcBef>
              <a:spcAft>
                <a:spcPts val="0"/>
              </a:spcAft>
              <a:buSzPts val="1100"/>
              <a:buAutoNum type="romanLcPeriod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AutoNum type="arabicPeriod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AutoNum type="alphaLcPeriod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AutoNum type="romanLcPeriod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AutoNum type="arabicPeriod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AutoNum type="alphaLcPeriod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AutoNum type="romanLcPeriod"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/>
          <p:nvPr/>
        </p:nvSpPr>
        <p:spPr>
          <a:xfrm>
            <a:off x="-731" y="4672701"/>
            <a:ext cx="9143833" cy="475558"/>
          </a:xfrm>
          <a:custGeom>
            <a:avLst/>
            <a:gdLst/>
            <a:ahLst/>
            <a:cxnLst/>
            <a:rect l="l" t="t" r="r" b="b"/>
            <a:pathLst>
              <a:path w="285299" h="14838" extrusionOk="0">
                <a:moveTo>
                  <a:pt x="0" y="1"/>
                </a:moveTo>
                <a:lnTo>
                  <a:pt x="0" y="14838"/>
                </a:lnTo>
                <a:lnTo>
                  <a:pt x="285299" y="14838"/>
                </a:lnTo>
                <a:lnTo>
                  <a:pt x="285299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">
  <p:cSld name="CUSTOM_16"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24"/>
          <p:cNvSpPr txBox="1">
            <a:spLocks noGrp="1"/>
          </p:cNvSpPr>
          <p:nvPr>
            <p:ph type="title"/>
          </p:nvPr>
        </p:nvSpPr>
        <p:spPr>
          <a:xfrm>
            <a:off x="4572000" y="541350"/>
            <a:ext cx="3852000" cy="40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 2">
  <p:cSld name="CUSTOM_10"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25"/>
          <p:cNvSpPr/>
          <p:nvPr/>
        </p:nvSpPr>
        <p:spPr>
          <a:xfrm>
            <a:off x="-731" y="4672701"/>
            <a:ext cx="9143833" cy="475558"/>
          </a:xfrm>
          <a:custGeom>
            <a:avLst/>
            <a:gdLst/>
            <a:ahLst/>
            <a:cxnLst/>
            <a:rect l="l" t="t" r="r" b="b"/>
            <a:pathLst>
              <a:path w="285299" h="14838" extrusionOk="0">
                <a:moveTo>
                  <a:pt x="0" y="1"/>
                </a:moveTo>
                <a:lnTo>
                  <a:pt x="0" y="14838"/>
                </a:lnTo>
                <a:lnTo>
                  <a:pt x="285299" y="14838"/>
                </a:lnTo>
                <a:lnTo>
                  <a:pt x="285299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5" name="Google Shape;685;p25"/>
          <p:cNvGrpSpPr/>
          <p:nvPr/>
        </p:nvGrpSpPr>
        <p:grpSpPr>
          <a:xfrm>
            <a:off x="6510149" y="1965913"/>
            <a:ext cx="2172605" cy="2709763"/>
            <a:chOff x="6510149" y="1949738"/>
            <a:chExt cx="2172605" cy="2709763"/>
          </a:xfrm>
        </p:grpSpPr>
        <p:sp>
          <p:nvSpPr>
            <p:cNvPr id="686" name="Google Shape;686;p25"/>
            <p:cNvSpPr/>
            <p:nvPr/>
          </p:nvSpPr>
          <p:spPr>
            <a:xfrm>
              <a:off x="6510149" y="4267946"/>
              <a:ext cx="120540" cy="388831"/>
            </a:xfrm>
            <a:custGeom>
              <a:avLst/>
              <a:gdLst/>
              <a:ahLst/>
              <a:cxnLst/>
              <a:rect l="l" t="t" r="r" b="b"/>
              <a:pathLst>
                <a:path w="3761" h="12132" extrusionOk="0">
                  <a:moveTo>
                    <a:pt x="3760" y="1"/>
                  </a:moveTo>
                  <a:lnTo>
                    <a:pt x="1" y="135"/>
                  </a:lnTo>
                  <a:lnTo>
                    <a:pt x="1" y="12131"/>
                  </a:lnTo>
                  <a:lnTo>
                    <a:pt x="1605" y="12131"/>
                  </a:lnTo>
                  <a:lnTo>
                    <a:pt x="376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5"/>
            <p:cNvSpPr/>
            <p:nvPr/>
          </p:nvSpPr>
          <p:spPr>
            <a:xfrm>
              <a:off x="7592958" y="2586860"/>
              <a:ext cx="93201" cy="30960"/>
            </a:xfrm>
            <a:custGeom>
              <a:avLst/>
              <a:gdLst/>
              <a:ahLst/>
              <a:cxnLst/>
              <a:rect l="l" t="t" r="r" b="b"/>
              <a:pathLst>
                <a:path w="2908" h="966" extrusionOk="0">
                  <a:moveTo>
                    <a:pt x="2875" y="1"/>
                  </a:moveTo>
                  <a:cubicBezTo>
                    <a:pt x="2771" y="1"/>
                    <a:pt x="2159" y="176"/>
                    <a:pt x="1421" y="423"/>
                  </a:cubicBezTo>
                  <a:cubicBezTo>
                    <a:pt x="635" y="690"/>
                    <a:pt x="0" y="924"/>
                    <a:pt x="0" y="957"/>
                  </a:cubicBezTo>
                  <a:cubicBezTo>
                    <a:pt x="2" y="963"/>
                    <a:pt x="12" y="966"/>
                    <a:pt x="29" y="966"/>
                  </a:cubicBezTo>
                  <a:cubicBezTo>
                    <a:pt x="164" y="966"/>
                    <a:pt x="758" y="794"/>
                    <a:pt x="1471" y="556"/>
                  </a:cubicBezTo>
                  <a:cubicBezTo>
                    <a:pt x="2273" y="289"/>
                    <a:pt x="2908" y="38"/>
                    <a:pt x="2891" y="5"/>
                  </a:cubicBezTo>
                  <a:cubicBezTo>
                    <a:pt x="2890" y="2"/>
                    <a:pt x="2884" y="1"/>
                    <a:pt x="287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5"/>
            <p:cNvSpPr/>
            <p:nvPr/>
          </p:nvSpPr>
          <p:spPr>
            <a:xfrm>
              <a:off x="6977662" y="4267946"/>
              <a:ext cx="119963" cy="388831"/>
            </a:xfrm>
            <a:custGeom>
              <a:avLst/>
              <a:gdLst/>
              <a:ahLst/>
              <a:cxnLst/>
              <a:rect l="l" t="t" r="r" b="b"/>
              <a:pathLst>
                <a:path w="3743" h="12132" extrusionOk="0">
                  <a:moveTo>
                    <a:pt x="3743" y="1"/>
                  </a:moveTo>
                  <a:lnTo>
                    <a:pt x="0" y="135"/>
                  </a:lnTo>
                  <a:lnTo>
                    <a:pt x="0" y="12131"/>
                  </a:lnTo>
                  <a:lnTo>
                    <a:pt x="1604" y="12131"/>
                  </a:lnTo>
                  <a:lnTo>
                    <a:pt x="3743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5"/>
            <p:cNvSpPr/>
            <p:nvPr/>
          </p:nvSpPr>
          <p:spPr>
            <a:xfrm>
              <a:off x="7441394" y="4267946"/>
              <a:ext cx="120540" cy="388831"/>
            </a:xfrm>
            <a:custGeom>
              <a:avLst/>
              <a:gdLst/>
              <a:ahLst/>
              <a:cxnLst/>
              <a:rect l="l" t="t" r="r" b="b"/>
              <a:pathLst>
                <a:path w="3761" h="12132" extrusionOk="0">
                  <a:moveTo>
                    <a:pt x="1" y="1"/>
                  </a:moveTo>
                  <a:lnTo>
                    <a:pt x="2156" y="12131"/>
                  </a:lnTo>
                  <a:lnTo>
                    <a:pt x="3760" y="12131"/>
                  </a:lnTo>
                  <a:lnTo>
                    <a:pt x="3760" y="13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25"/>
            <p:cNvSpPr/>
            <p:nvPr/>
          </p:nvSpPr>
          <p:spPr>
            <a:xfrm>
              <a:off x="7769682" y="4267946"/>
              <a:ext cx="120508" cy="388831"/>
            </a:xfrm>
            <a:custGeom>
              <a:avLst/>
              <a:gdLst/>
              <a:ahLst/>
              <a:cxnLst/>
              <a:rect l="l" t="t" r="r" b="b"/>
              <a:pathLst>
                <a:path w="3760" h="12132" extrusionOk="0">
                  <a:moveTo>
                    <a:pt x="0" y="1"/>
                  </a:moveTo>
                  <a:lnTo>
                    <a:pt x="2156" y="12131"/>
                  </a:lnTo>
                  <a:lnTo>
                    <a:pt x="3760" y="12131"/>
                  </a:lnTo>
                  <a:lnTo>
                    <a:pt x="3760" y="13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25"/>
            <p:cNvSpPr/>
            <p:nvPr/>
          </p:nvSpPr>
          <p:spPr>
            <a:xfrm>
              <a:off x="6510149" y="3406827"/>
              <a:ext cx="375979" cy="873907"/>
            </a:xfrm>
            <a:custGeom>
              <a:avLst/>
              <a:gdLst/>
              <a:ahLst/>
              <a:cxnLst/>
              <a:rect l="l" t="t" r="r" b="b"/>
              <a:pathLst>
                <a:path w="11731" h="27267" extrusionOk="0">
                  <a:moveTo>
                    <a:pt x="5548" y="0"/>
                  </a:moveTo>
                  <a:cubicBezTo>
                    <a:pt x="4075" y="0"/>
                    <a:pt x="2636" y="293"/>
                    <a:pt x="1939" y="1271"/>
                  </a:cubicBezTo>
                  <a:cubicBezTo>
                    <a:pt x="184" y="3711"/>
                    <a:pt x="1" y="27170"/>
                    <a:pt x="1" y="27170"/>
                  </a:cubicBezTo>
                  <a:cubicBezTo>
                    <a:pt x="1" y="27170"/>
                    <a:pt x="5028" y="27266"/>
                    <a:pt x="8439" y="27266"/>
                  </a:cubicBezTo>
                  <a:cubicBezTo>
                    <a:pt x="10145" y="27266"/>
                    <a:pt x="11446" y="27242"/>
                    <a:pt x="11513" y="27170"/>
                  </a:cubicBezTo>
                  <a:cubicBezTo>
                    <a:pt x="11730" y="26969"/>
                    <a:pt x="10026" y="653"/>
                    <a:pt x="10026" y="653"/>
                  </a:cubicBezTo>
                  <a:cubicBezTo>
                    <a:pt x="10026" y="653"/>
                    <a:pt x="7748" y="0"/>
                    <a:pt x="554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25"/>
            <p:cNvSpPr/>
            <p:nvPr/>
          </p:nvSpPr>
          <p:spPr>
            <a:xfrm>
              <a:off x="6804144" y="2531830"/>
              <a:ext cx="1086046" cy="1608718"/>
            </a:xfrm>
            <a:custGeom>
              <a:avLst/>
              <a:gdLst/>
              <a:ahLst/>
              <a:cxnLst/>
              <a:rect l="l" t="t" r="r" b="b"/>
              <a:pathLst>
                <a:path w="33886" h="50194" extrusionOk="0">
                  <a:moveTo>
                    <a:pt x="24423" y="1"/>
                  </a:moveTo>
                  <a:cubicBezTo>
                    <a:pt x="24403" y="1"/>
                    <a:pt x="24382" y="1"/>
                    <a:pt x="24362" y="1"/>
                  </a:cubicBezTo>
                  <a:lnTo>
                    <a:pt x="9424" y="1"/>
                  </a:lnTo>
                  <a:cubicBezTo>
                    <a:pt x="4195" y="1"/>
                    <a:pt x="1" y="4295"/>
                    <a:pt x="118" y="9525"/>
                  </a:cubicBezTo>
                  <a:lnTo>
                    <a:pt x="1070" y="50193"/>
                  </a:lnTo>
                  <a:lnTo>
                    <a:pt x="33568" y="50193"/>
                  </a:lnTo>
                  <a:lnTo>
                    <a:pt x="33836" y="9491"/>
                  </a:lnTo>
                  <a:cubicBezTo>
                    <a:pt x="33885" y="4265"/>
                    <a:pt x="29658" y="1"/>
                    <a:pt x="24423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25"/>
            <p:cNvSpPr/>
            <p:nvPr/>
          </p:nvSpPr>
          <p:spPr>
            <a:xfrm>
              <a:off x="6572262" y="3855335"/>
              <a:ext cx="1307768" cy="420143"/>
            </a:xfrm>
            <a:custGeom>
              <a:avLst/>
              <a:gdLst/>
              <a:ahLst/>
              <a:cxnLst/>
              <a:rect l="l" t="t" r="r" b="b"/>
              <a:pathLst>
                <a:path w="40804" h="13109" extrusionOk="0">
                  <a:moveTo>
                    <a:pt x="19728" y="0"/>
                  </a:moveTo>
                  <a:cubicBezTo>
                    <a:pt x="13401" y="0"/>
                    <a:pt x="6918" y="126"/>
                    <a:pt x="6918" y="126"/>
                  </a:cubicBezTo>
                  <a:cubicBezTo>
                    <a:pt x="6918" y="126"/>
                    <a:pt x="452" y="377"/>
                    <a:pt x="1" y="8380"/>
                  </a:cubicBezTo>
                  <a:lnTo>
                    <a:pt x="1" y="13109"/>
                  </a:lnTo>
                  <a:lnTo>
                    <a:pt x="40803" y="13109"/>
                  </a:lnTo>
                  <a:lnTo>
                    <a:pt x="40803" y="8898"/>
                  </a:lnTo>
                  <a:cubicBezTo>
                    <a:pt x="40803" y="8898"/>
                    <a:pt x="35039" y="410"/>
                    <a:pt x="28272" y="126"/>
                  </a:cubicBezTo>
                  <a:cubicBezTo>
                    <a:pt x="26016" y="32"/>
                    <a:pt x="22892" y="0"/>
                    <a:pt x="19728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5"/>
            <p:cNvSpPr/>
            <p:nvPr/>
          </p:nvSpPr>
          <p:spPr>
            <a:xfrm>
              <a:off x="6554057" y="3855014"/>
              <a:ext cx="907207" cy="413125"/>
            </a:xfrm>
            <a:custGeom>
              <a:avLst/>
              <a:gdLst/>
              <a:ahLst/>
              <a:cxnLst/>
              <a:rect l="l" t="t" r="r" b="b"/>
              <a:pathLst>
                <a:path w="28306" h="12890" extrusionOk="0">
                  <a:moveTo>
                    <a:pt x="9133" y="0"/>
                  </a:moveTo>
                  <a:cubicBezTo>
                    <a:pt x="7145" y="0"/>
                    <a:pt x="5217" y="133"/>
                    <a:pt x="3543" y="1423"/>
                  </a:cubicBezTo>
                  <a:cubicBezTo>
                    <a:pt x="385" y="3896"/>
                    <a:pt x="1" y="9059"/>
                    <a:pt x="335" y="12751"/>
                  </a:cubicBezTo>
                  <a:cubicBezTo>
                    <a:pt x="343" y="12843"/>
                    <a:pt x="414" y="12889"/>
                    <a:pt x="483" y="12889"/>
                  </a:cubicBezTo>
                  <a:cubicBezTo>
                    <a:pt x="552" y="12889"/>
                    <a:pt x="619" y="12843"/>
                    <a:pt x="619" y="12751"/>
                  </a:cubicBezTo>
                  <a:cubicBezTo>
                    <a:pt x="218" y="8357"/>
                    <a:pt x="953" y="1958"/>
                    <a:pt x="5932" y="554"/>
                  </a:cubicBezTo>
                  <a:cubicBezTo>
                    <a:pt x="6831" y="299"/>
                    <a:pt x="7809" y="238"/>
                    <a:pt x="8789" y="238"/>
                  </a:cubicBezTo>
                  <a:cubicBezTo>
                    <a:pt x="9668" y="238"/>
                    <a:pt x="10550" y="287"/>
                    <a:pt x="11379" y="287"/>
                  </a:cubicBezTo>
                  <a:lnTo>
                    <a:pt x="28121" y="387"/>
                  </a:lnTo>
                  <a:cubicBezTo>
                    <a:pt x="28305" y="370"/>
                    <a:pt x="28305" y="103"/>
                    <a:pt x="28121" y="103"/>
                  </a:cubicBezTo>
                  <a:cubicBezTo>
                    <a:pt x="21973" y="70"/>
                    <a:pt x="15807" y="36"/>
                    <a:pt x="9658" y="3"/>
                  </a:cubicBezTo>
                  <a:cubicBezTo>
                    <a:pt x="9483" y="1"/>
                    <a:pt x="9308" y="0"/>
                    <a:pt x="9133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25"/>
            <p:cNvSpPr/>
            <p:nvPr/>
          </p:nvSpPr>
          <p:spPr>
            <a:xfrm>
              <a:off x="6955708" y="2557534"/>
              <a:ext cx="706895" cy="844005"/>
            </a:xfrm>
            <a:custGeom>
              <a:avLst/>
              <a:gdLst/>
              <a:ahLst/>
              <a:cxnLst/>
              <a:rect l="l" t="t" r="r" b="b"/>
              <a:pathLst>
                <a:path w="22056" h="26334" extrusionOk="0">
                  <a:moveTo>
                    <a:pt x="6416" y="1"/>
                  </a:moveTo>
                  <a:cubicBezTo>
                    <a:pt x="4428" y="18"/>
                    <a:pt x="2807" y="68"/>
                    <a:pt x="1705" y="168"/>
                  </a:cubicBezTo>
                  <a:cubicBezTo>
                    <a:pt x="1420" y="201"/>
                    <a:pt x="1187" y="235"/>
                    <a:pt x="969" y="252"/>
                  </a:cubicBezTo>
                  <a:cubicBezTo>
                    <a:pt x="752" y="285"/>
                    <a:pt x="568" y="318"/>
                    <a:pt x="435" y="335"/>
                  </a:cubicBezTo>
                  <a:cubicBezTo>
                    <a:pt x="284" y="369"/>
                    <a:pt x="134" y="419"/>
                    <a:pt x="0" y="469"/>
                  </a:cubicBezTo>
                  <a:cubicBezTo>
                    <a:pt x="34" y="469"/>
                    <a:pt x="67" y="452"/>
                    <a:pt x="117" y="452"/>
                  </a:cubicBezTo>
                  <a:cubicBezTo>
                    <a:pt x="184" y="435"/>
                    <a:pt x="284" y="402"/>
                    <a:pt x="435" y="369"/>
                  </a:cubicBezTo>
                  <a:lnTo>
                    <a:pt x="969" y="302"/>
                  </a:lnTo>
                  <a:cubicBezTo>
                    <a:pt x="1187" y="285"/>
                    <a:pt x="1420" y="252"/>
                    <a:pt x="1705" y="235"/>
                  </a:cubicBezTo>
                  <a:cubicBezTo>
                    <a:pt x="2679" y="162"/>
                    <a:pt x="4022" y="115"/>
                    <a:pt x="5665" y="115"/>
                  </a:cubicBezTo>
                  <a:cubicBezTo>
                    <a:pt x="5909" y="115"/>
                    <a:pt x="6159" y="116"/>
                    <a:pt x="6416" y="118"/>
                  </a:cubicBezTo>
                  <a:cubicBezTo>
                    <a:pt x="7419" y="118"/>
                    <a:pt x="8505" y="118"/>
                    <a:pt x="9674" y="151"/>
                  </a:cubicBezTo>
                  <a:cubicBezTo>
                    <a:pt x="10844" y="185"/>
                    <a:pt x="12097" y="151"/>
                    <a:pt x="13401" y="335"/>
                  </a:cubicBezTo>
                  <a:cubicBezTo>
                    <a:pt x="14069" y="402"/>
                    <a:pt x="14737" y="536"/>
                    <a:pt x="15389" y="686"/>
                  </a:cubicBezTo>
                  <a:cubicBezTo>
                    <a:pt x="16074" y="853"/>
                    <a:pt x="16726" y="1087"/>
                    <a:pt x="17360" y="1388"/>
                  </a:cubicBezTo>
                  <a:cubicBezTo>
                    <a:pt x="17995" y="1739"/>
                    <a:pt x="18563" y="2173"/>
                    <a:pt x="19081" y="2691"/>
                  </a:cubicBezTo>
                  <a:cubicBezTo>
                    <a:pt x="19616" y="3209"/>
                    <a:pt x="20067" y="3810"/>
                    <a:pt x="20418" y="4462"/>
                  </a:cubicBezTo>
                  <a:cubicBezTo>
                    <a:pt x="20585" y="4796"/>
                    <a:pt x="20719" y="5147"/>
                    <a:pt x="20819" y="5498"/>
                  </a:cubicBezTo>
                  <a:cubicBezTo>
                    <a:pt x="20903" y="5866"/>
                    <a:pt x="20953" y="6233"/>
                    <a:pt x="20986" y="6601"/>
                  </a:cubicBezTo>
                  <a:cubicBezTo>
                    <a:pt x="21070" y="7336"/>
                    <a:pt x="21153" y="8054"/>
                    <a:pt x="21220" y="8773"/>
                  </a:cubicBezTo>
                  <a:cubicBezTo>
                    <a:pt x="21354" y="10193"/>
                    <a:pt x="21454" y="11580"/>
                    <a:pt x="21554" y="12883"/>
                  </a:cubicBezTo>
                  <a:cubicBezTo>
                    <a:pt x="21721" y="15523"/>
                    <a:pt x="21805" y="17896"/>
                    <a:pt x="21872" y="19884"/>
                  </a:cubicBezTo>
                  <a:cubicBezTo>
                    <a:pt x="21922" y="21872"/>
                    <a:pt x="21955" y="23476"/>
                    <a:pt x="21989" y="24596"/>
                  </a:cubicBezTo>
                  <a:cubicBezTo>
                    <a:pt x="22005" y="25147"/>
                    <a:pt x="22022" y="25582"/>
                    <a:pt x="22022" y="25882"/>
                  </a:cubicBezTo>
                  <a:cubicBezTo>
                    <a:pt x="22039" y="26016"/>
                    <a:pt x="22039" y="26133"/>
                    <a:pt x="22039" y="26217"/>
                  </a:cubicBezTo>
                  <a:cubicBezTo>
                    <a:pt x="22039" y="26250"/>
                    <a:pt x="22039" y="26283"/>
                    <a:pt x="22056" y="26334"/>
                  </a:cubicBezTo>
                  <a:cubicBezTo>
                    <a:pt x="22056" y="26283"/>
                    <a:pt x="22056" y="26250"/>
                    <a:pt x="22056" y="26217"/>
                  </a:cubicBezTo>
                  <a:cubicBezTo>
                    <a:pt x="22056" y="26133"/>
                    <a:pt x="22056" y="26016"/>
                    <a:pt x="22056" y="25882"/>
                  </a:cubicBezTo>
                  <a:cubicBezTo>
                    <a:pt x="22056" y="25582"/>
                    <a:pt x="22056" y="25147"/>
                    <a:pt x="22039" y="24596"/>
                  </a:cubicBezTo>
                  <a:cubicBezTo>
                    <a:pt x="22039" y="23476"/>
                    <a:pt x="22022" y="21872"/>
                    <a:pt x="21972" y="19867"/>
                  </a:cubicBezTo>
                  <a:cubicBezTo>
                    <a:pt x="21922" y="17879"/>
                    <a:pt x="21838" y="15506"/>
                    <a:pt x="21688" y="12883"/>
                  </a:cubicBezTo>
                  <a:cubicBezTo>
                    <a:pt x="21604" y="11563"/>
                    <a:pt x="21487" y="10176"/>
                    <a:pt x="21354" y="8756"/>
                  </a:cubicBezTo>
                  <a:cubicBezTo>
                    <a:pt x="21287" y="8038"/>
                    <a:pt x="21220" y="7319"/>
                    <a:pt x="21120" y="6584"/>
                  </a:cubicBezTo>
                  <a:cubicBezTo>
                    <a:pt x="21103" y="6200"/>
                    <a:pt x="21036" y="5832"/>
                    <a:pt x="20953" y="5465"/>
                  </a:cubicBezTo>
                  <a:cubicBezTo>
                    <a:pt x="20853" y="5097"/>
                    <a:pt x="20719" y="4729"/>
                    <a:pt x="20535" y="4395"/>
                  </a:cubicBezTo>
                  <a:cubicBezTo>
                    <a:pt x="20184" y="3727"/>
                    <a:pt x="19716" y="3109"/>
                    <a:pt x="19182" y="2591"/>
                  </a:cubicBezTo>
                  <a:cubicBezTo>
                    <a:pt x="18664" y="2056"/>
                    <a:pt x="18062" y="1622"/>
                    <a:pt x="17427" y="1271"/>
                  </a:cubicBezTo>
                  <a:cubicBezTo>
                    <a:pt x="16776" y="953"/>
                    <a:pt x="16107" y="719"/>
                    <a:pt x="15422" y="552"/>
                  </a:cubicBezTo>
                  <a:cubicBezTo>
                    <a:pt x="14771" y="402"/>
                    <a:pt x="14102" y="268"/>
                    <a:pt x="13417" y="201"/>
                  </a:cubicBezTo>
                  <a:cubicBezTo>
                    <a:pt x="12114" y="18"/>
                    <a:pt x="10844" y="51"/>
                    <a:pt x="9674" y="18"/>
                  </a:cubicBezTo>
                  <a:cubicBezTo>
                    <a:pt x="8505" y="1"/>
                    <a:pt x="7419" y="1"/>
                    <a:pt x="6416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25"/>
            <p:cNvSpPr/>
            <p:nvPr/>
          </p:nvSpPr>
          <p:spPr>
            <a:xfrm>
              <a:off x="7646514" y="2915500"/>
              <a:ext cx="74997" cy="26313"/>
            </a:xfrm>
            <a:custGeom>
              <a:avLst/>
              <a:gdLst/>
              <a:ahLst/>
              <a:cxnLst/>
              <a:rect l="l" t="t" r="r" b="b"/>
              <a:pathLst>
                <a:path w="2340" h="821" extrusionOk="0">
                  <a:moveTo>
                    <a:pt x="2311" y="1"/>
                  </a:moveTo>
                  <a:cubicBezTo>
                    <a:pt x="2192" y="1"/>
                    <a:pt x="1711" y="153"/>
                    <a:pt x="1153" y="344"/>
                  </a:cubicBezTo>
                  <a:cubicBezTo>
                    <a:pt x="502" y="561"/>
                    <a:pt x="0" y="779"/>
                    <a:pt x="17" y="812"/>
                  </a:cubicBezTo>
                  <a:cubicBezTo>
                    <a:pt x="19" y="818"/>
                    <a:pt x="28" y="821"/>
                    <a:pt x="44" y="821"/>
                  </a:cubicBezTo>
                  <a:cubicBezTo>
                    <a:pt x="161" y="821"/>
                    <a:pt x="631" y="669"/>
                    <a:pt x="1203" y="478"/>
                  </a:cubicBezTo>
                  <a:cubicBezTo>
                    <a:pt x="1838" y="261"/>
                    <a:pt x="2339" y="43"/>
                    <a:pt x="2339" y="10"/>
                  </a:cubicBezTo>
                  <a:cubicBezTo>
                    <a:pt x="2337" y="4"/>
                    <a:pt x="2328" y="1"/>
                    <a:pt x="2311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25"/>
            <p:cNvSpPr/>
            <p:nvPr/>
          </p:nvSpPr>
          <p:spPr>
            <a:xfrm>
              <a:off x="7647059" y="2987356"/>
              <a:ext cx="33749" cy="4743"/>
            </a:xfrm>
            <a:custGeom>
              <a:avLst/>
              <a:gdLst/>
              <a:ahLst/>
              <a:cxnLst/>
              <a:rect l="l" t="t" r="r" b="b"/>
              <a:pathLst>
                <a:path w="1053" h="148" extrusionOk="0">
                  <a:moveTo>
                    <a:pt x="324" y="1"/>
                  </a:moveTo>
                  <a:cubicBezTo>
                    <a:pt x="132" y="1"/>
                    <a:pt x="0" y="19"/>
                    <a:pt x="0" y="57"/>
                  </a:cubicBezTo>
                  <a:cubicBezTo>
                    <a:pt x="0" y="90"/>
                    <a:pt x="234" y="141"/>
                    <a:pt x="518" y="141"/>
                  </a:cubicBezTo>
                  <a:cubicBezTo>
                    <a:pt x="599" y="145"/>
                    <a:pt x="674" y="147"/>
                    <a:pt x="742" y="147"/>
                  </a:cubicBezTo>
                  <a:cubicBezTo>
                    <a:pt x="927" y="147"/>
                    <a:pt x="1053" y="132"/>
                    <a:pt x="1053" y="107"/>
                  </a:cubicBezTo>
                  <a:cubicBezTo>
                    <a:pt x="1053" y="57"/>
                    <a:pt x="819" y="24"/>
                    <a:pt x="535" y="7"/>
                  </a:cubicBezTo>
                  <a:cubicBezTo>
                    <a:pt x="459" y="3"/>
                    <a:pt x="388" y="1"/>
                    <a:pt x="324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5"/>
            <p:cNvSpPr/>
            <p:nvPr/>
          </p:nvSpPr>
          <p:spPr>
            <a:xfrm>
              <a:off x="7353577" y="2960787"/>
              <a:ext cx="47690" cy="45575"/>
            </a:xfrm>
            <a:custGeom>
              <a:avLst/>
              <a:gdLst/>
              <a:ahLst/>
              <a:cxnLst/>
              <a:rect l="l" t="t" r="r" b="b"/>
              <a:pathLst>
                <a:path w="1488" h="1422" extrusionOk="0">
                  <a:moveTo>
                    <a:pt x="652" y="0"/>
                  </a:moveTo>
                  <a:lnTo>
                    <a:pt x="652" y="0"/>
                  </a:lnTo>
                  <a:cubicBezTo>
                    <a:pt x="652" y="0"/>
                    <a:pt x="585" y="0"/>
                    <a:pt x="485" y="34"/>
                  </a:cubicBezTo>
                  <a:cubicBezTo>
                    <a:pt x="352" y="84"/>
                    <a:pt x="218" y="201"/>
                    <a:pt x="151" y="318"/>
                  </a:cubicBezTo>
                  <a:cubicBezTo>
                    <a:pt x="17" y="518"/>
                    <a:pt x="1" y="769"/>
                    <a:pt x="101" y="986"/>
                  </a:cubicBezTo>
                  <a:cubicBezTo>
                    <a:pt x="213" y="1257"/>
                    <a:pt x="476" y="1422"/>
                    <a:pt x="747" y="1422"/>
                  </a:cubicBezTo>
                  <a:cubicBezTo>
                    <a:pt x="760" y="1422"/>
                    <a:pt x="773" y="1421"/>
                    <a:pt x="786" y="1421"/>
                  </a:cubicBezTo>
                  <a:cubicBezTo>
                    <a:pt x="1087" y="1387"/>
                    <a:pt x="1337" y="1187"/>
                    <a:pt x="1421" y="903"/>
                  </a:cubicBezTo>
                  <a:cubicBezTo>
                    <a:pt x="1488" y="669"/>
                    <a:pt x="1404" y="418"/>
                    <a:pt x="1204" y="251"/>
                  </a:cubicBezTo>
                  <a:cubicBezTo>
                    <a:pt x="1087" y="151"/>
                    <a:pt x="936" y="101"/>
                    <a:pt x="786" y="101"/>
                  </a:cubicBezTo>
                  <a:cubicBezTo>
                    <a:pt x="686" y="117"/>
                    <a:pt x="619" y="151"/>
                    <a:pt x="636" y="151"/>
                  </a:cubicBezTo>
                  <a:cubicBezTo>
                    <a:pt x="636" y="159"/>
                    <a:pt x="648" y="159"/>
                    <a:pt x="673" y="159"/>
                  </a:cubicBezTo>
                  <a:cubicBezTo>
                    <a:pt x="698" y="159"/>
                    <a:pt x="736" y="159"/>
                    <a:pt x="786" y="168"/>
                  </a:cubicBezTo>
                  <a:cubicBezTo>
                    <a:pt x="920" y="184"/>
                    <a:pt x="1053" y="234"/>
                    <a:pt x="1137" y="335"/>
                  </a:cubicBezTo>
                  <a:cubicBezTo>
                    <a:pt x="1287" y="468"/>
                    <a:pt x="1354" y="669"/>
                    <a:pt x="1287" y="853"/>
                  </a:cubicBezTo>
                  <a:cubicBezTo>
                    <a:pt x="1220" y="1087"/>
                    <a:pt x="1020" y="1254"/>
                    <a:pt x="786" y="1287"/>
                  </a:cubicBezTo>
                  <a:cubicBezTo>
                    <a:pt x="535" y="1287"/>
                    <a:pt x="318" y="1153"/>
                    <a:pt x="218" y="936"/>
                  </a:cubicBezTo>
                  <a:cubicBezTo>
                    <a:pt x="134" y="752"/>
                    <a:pt x="134" y="552"/>
                    <a:pt x="235" y="368"/>
                  </a:cubicBezTo>
                  <a:cubicBezTo>
                    <a:pt x="335" y="218"/>
                    <a:pt x="469" y="84"/>
                    <a:pt x="652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25"/>
            <p:cNvSpPr/>
            <p:nvPr/>
          </p:nvSpPr>
          <p:spPr>
            <a:xfrm>
              <a:off x="7345564" y="2844574"/>
              <a:ext cx="46056" cy="123745"/>
            </a:xfrm>
            <a:custGeom>
              <a:avLst/>
              <a:gdLst/>
              <a:ahLst/>
              <a:cxnLst/>
              <a:rect l="l" t="t" r="r" b="b"/>
              <a:pathLst>
                <a:path w="1437" h="3861" extrusionOk="0">
                  <a:moveTo>
                    <a:pt x="1420" y="1"/>
                  </a:moveTo>
                  <a:cubicBezTo>
                    <a:pt x="1421" y="3"/>
                    <a:pt x="1422" y="6"/>
                    <a:pt x="1421" y="9"/>
                  </a:cubicBezTo>
                  <a:lnTo>
                    <a:pt x="1421" y="9"/>
                  </a:lnTo>
                  <a:cubicBezTo>
                    <a:pt x="1426" y="6"/>
                    <a:pt x="1432" y="3"/>
                    <a:pt x="1437" y="1"/>
                  </a:cubicBezTo>
                  <a:close/>
                  <a:moveTo>
                    <a:pt x="1421" y="9"/>
                  </a:moveTo>
                  <a:cubicBezTo>
                    <a:pt x="1228" y="108"/>
                    <a:pt x="1066" y="239"/>
                    <a:pt x="936" y="402"/>
                  </a:cubicBezTo>
                  <a:cubicBezTo>
                    <a:pt x="201" y="1187"/>
                    <a:pt x="0" y="2323"/>
                    <a:pt x="401" y="3309"/>
                  </a:cubicBezTo>
                  <a:cubicBezTo>
                    <a:pt x="468" y="3509"/>
                    <a:pt x="568" y="3710"/>
                    <a:pt x="719" y="3860"/>
                  </a:cubicBezTo>
                  <a:cubicBezTo>
                    <a:pt x="752" y="3844"/>
                    <a:pt x="618" y="3643"/>
                    <a:pt x="485" y="3276"/>
                  </a:cubicBezTo>
                  <a:cubicBezTo>
                    <a:pt x="167" y="2323"/>
                    <a:pt x="351" y="1254"/>
                    <a:pt x="1003" y="469"/>
                  </a:cubicBezTo>
                  <a:cubicBezTo>
                    <a:pt x="1236" y="188"/>
                    <a:pt x="1412" y="53"/>
                    <a:pt x="1421" y="9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25"/>
            <p:cNvSpPr/>
            <p:nvPr/>
          </p:nvSpPr>
          <p:spPr>
            <a:xfrm>
              <a:off x="7348769" y="3002420"/>
              <a:ext cx="31633" cy="132431"/>
            </a:xfrm>
            <a:custGeom>
              <a:avLst/>
              <a:gdLst/>
              <a:ahLst/>
              <a:cxnLst/>
              <a:rect l="l" t="t" r="r" b="b"/>
              <a:pathLst>
                <a:path w="987" h="4132" extrusionOk="0">
                  <a:moveTo>
                    <a:pt x="919" y="1"/>
                  </a:moveTo>
                  <a:cubicBezTo>
                    <a:pt x="886" y="1"/>
                    <a:pt x="836" y="5"/>
                    <a:pt x="769" y="21"/>
                  </a:cubicBezTo>
                  <a:cubicBezTo>
                    <a:pt x="602" y="72"/>
                    <a:pt x="451" y="172"/>
                    <a:pt x="334" y="305"/>
                  </a:cubicBezTo>
                  <a:cubicBezTo>
                    <a:pt x="184" y="523"/>
                    <a:pt x="84" y="757"/>
                    <a:pt x="50" y="1024"/>
                  </a:cubicBezTo>
                  <a:cubicBezTo>
                    <a:pt x="17" y="1341"/>
                    <a:pt x="0" y="1642"/>
                    <a:pt x="34" y="1960"/>
                  </a:cubicBezTo>
                  <a:cubicBezTo>
                    <a:pt x="84" y="2528"/>
                    <a:pt x="268" y="3079"/>
                    <a:pt x="535" y="3564"/>
                  </a:cubicBezTo>
                  <a:cubicBezTo>
                    <a:pt x="652" y="3781"/>
                    <a:pt x="786" y="3965"/>
                    <a:pt x="953" y="4132"/>
                  </a:cubicBezTo>
                  <a:cubicBezTo>
                    <a:pt x="986" y="4115"/>
                    <a:pt x="819" y="3898"/>
                    <a:pt x="635" y="3530"/>
                  </a:cubicBezTo>
                  <a:cubicBezTo>
                    <a:pt x="385" y="3029"/>
                    <a:pt x="234" y="2494"/>
                    <a:pt x="184" y="1943"/>
                  </a:cubicBezTo>
                  <a:cubicBezTo>
                    <a:pt x="117" y="1308"/>
                    <a:pt x="167" y="706"/>
                    <a:pt x="418" y="372"/>
                  </a:cubicBezTo>
                  <a:cubicBezTo>
                    <a:pt x="552" y="189"/>
                    <a:pt x="752" y="55"/>
                    <a:pt x="969" y="5"/>
                  </a:cubicBezTo>
                  <a:cubicBezTo>
                    <a:pt x="969" y="5"/>
                    <a:pt x="953" y="1"/>
                    <a:pt x="919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25"/>
            <p:cNvSpPr/>
            <p:nvPr/>
          </p:nvSpPr>
          <p:spPr>
            <a:xfrm>
              <a:off x="7304316" y="2972581"/>
              <a:ext cx="47146" cy="9262"/>
            </a:xfrm>
            <a:custGeom>
              <a:avLst/>
              <a:gdLst/>
              <a:ahLst/>
              <a:cxnLst/>
              <a:rect l="l" t="t" r="r" b="b"/>
              <a:pathLst>
                <a:path w="1471" h="289" extrusionOk="0">
                  <a:moveTo>
                    <a:pt x="736" y="0"/>
                  </a:moveTo>
                  <a:cubicBezTo>
                    <a:pt x="285" y="0"/>
                    <a:pt x="1" y="251"/>
                    <a:pt x="34" y="284"/>
                  </a:cubicBezTo>
                  <a:cubicBezTo>
                    <a:pt x="35" y="287"/>
                    <a:pt x="39" y="288"/>
                    <a:pt x="44" y="288"/>
                  </a:cubicBezTo>
                  <a:cubicBezTo>
                    <a:pt x="99" y="288"/>
                    <a:pt x="368" y="134"/>
                    <a:pt x="736" y="134"/>
                  </a:cubicBezTo>
                  <a:cubicBezTo>
                    <a:pt x="1100" y="134"/>
                    <a:pt x="1368" y="272"/>
                    <a:pt x="1426" y="272"/>
                  </a:cubicBezTo>
                  <a:cubicBezTo>
                    <a:pt x="1432" y="272"/>
                    <a:pt x="1436" y="270"/>
                    <a:pt x="1437" y="267"/>
                  </a:cubicBezTo>
                  <a:cubicBezTo>
                    <a:pt x="1471" y="251"/>
                    <a:pt x="1187" y="0"/>
                    <a:pt x="736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25"/>
            <p:cNvSpPr/>
            <p:nvPr/>
          </p:nvSpPr>
          <p:spPr>
            <a:xfrm>
              <a:off x="7048877" y="2960787"/>
              <a:ext cx="47690" cy="45575"/>
            </a:xfrm>
            <a:custGeom>
              <a:avLst/>
              <a:gdLst/>
              <a:ahLst/>
              <a:cxnLst/>
              <a:rect l="l" t="t" r="r" b="b"/>
              <a:pathLst>
                <a:path w="1488" h="1422" extrusionOk="0">
                  <a:moveTo>
                    <a:pt x="652" y="0"/>
                  </a:moveTo>
                  <a:cubicBezTo>
                    <a:pt x="652" y="0"/>
                    <a:pt x="585" y="0"/>
                    <a:pt x="485" y="34"/>
                  </a:cubicBezTo>
                  <a:cubicBezTo>
                    <a:pt x="351" y="84"/>
                    <a:pt x="234" y="201"/>
                    <a:pt x="151" y="318"/>
                  </a:cubicBezTo>
                  <a:cubicBezTo>
                    <a:pt x="17" y="518"/>
                    <a:pt x="1" y="769"/>
                    <a:pt x="101" y="986"/>
                  </a:cubicBezTo>
                  <a:cubicBezTo>
                    <a:pt x="212" y="1257"/>
                    <a:pt x="476" y="1422"/>
                    <a:pt x="761" y="1422"/>
                  </a:cubicBezTo>
                  <a:cubicBezTo>
                    <a:pt x="775" y="1422"/>
                    <a:pt x="789" y="1421"/>
                    <a:pt x="803" y="1421"/>
                  </a:cubicBezTo>
                  <a:cubicBezTo>
                    <a:pt x="1087" y="1387"/>
                    <a:pt x="1337" y="1187"/>
                    <a:pt x="1421" y="903"/>
                  </a:cubicBezTo>
                  <a:cubicBezTo>
                    <a:pt x="1488" y="652"/>
                    <a:pt x="1404" y="418"/>
                    <a:pt x="1220" y="251"/>
                  </a:cubicBezTo>
                  <a:cubicBezTo>
                    <a:pt x="1103" y="151"/>
                    <a:pt x="936" y="101"/>
                    <a:pt x="786" y="101"/>
                  </a:cubicBezTo>
                  <a:cubicBezTo>
                    <a:pt x="686" y="117"/>
                    <a:pt x="635" y="151"/>
                    <a:pt x="635" y="151"/>
                  </a:cubicBezTo>
                  <a:cubicBezTo>
                    <a:pt x="635" y="159"/>
                    <a:pt x="648" y="159"/>
                    <a:pt x="673" y="159"/>
                  </a:cubicBezTo>
                  <a:cubicBezTo>
                    <a:pt x="698" y="159"/>
                    <a:pt x="736" y="159"/>
                    <a:pt x="786" y="168"/>
                  </a:cubicBezTo>
                  <a:cubicBezTo>
                    <a:pt x="919" y="184"/>
                    <a:pt x="1053" y="234"/>
                    <a:pt x="1153" y="335"/>
                  </a:cubicBezTo>
                  <a:cubicBezTo>
                    <a:pt x="1287" y="468"/>
                    <a:pt x="1354" y="669"/>
                    <a:pt x="1287" y="853"/>
                  </a:cubicBezTo>
                  <a:cubicBezTo>
                    <a:pt x="1220" y="1087"/>
                    <a:pt x="1020" y="1254"/>
                    <a:pt x="786" y="1287"/>
                  </a:cubicBezTo>
                  <a:cubicBezTo>
                    <a:pt x="552" y="1287"/>
                    <a:pt x="318" y="1153"/>
                    <a:pt x="218" y="936"/>
                  </a:cubicBezTo>
                  <a:cubicBezTo>
                    <a:pt x="134" y="752"/>
                    <a:pt x="134" y="552"/>
                    <a:pt x="234" y="368"/>
                  </a:cubicBezTo>
                  <a:cubicBezTo>
                    <a:pt x="335" y="218"/>
                    <a:pt x="468" y="84"/>
                    <a:pt x="652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25"/>
            <p:cNvSpPr/>
            <p:nvPr/>
          </p:nvSpPr>
          <p:spPr>
            <a:xfrm>
              <a:off x="7040833" y="2844574"/>
              <a:ext cx="46088" cy="123745"/>
            </a:xfrm>
            <a:custGeom>
              <a:avLst/>
              <a:gdLst/>
              <a:ahLst/>
              <a:cxnLst/>
              <a:rect l="l" t="t" r="r" b="b"/>
              <a:pathLst>
                <a:path w="1438" h="3861" extrusionOk="0">
                  <a:moveTo>
                    <a:pt x="1438" y="1"/>
                  </a:moveTo>
                  <a:lnTo>
                    <a:pt x="1438" y="1"/>
                  </a:lnTo>
                  <a:cubicBezTo>
                    <a:pt x="1237" y="101"/>
                    <a:pt x="1070" y="235"/>
                    <a:pt x="937" y="402"/>
                  </a:cubicBezTo>
                  <a:cubicBezTo>
                    <a:pt x="201" y="1187"/>
                    <a:pt x="1" y="2323"/>
                    <a:pt x="402" y="3309"/>
                  </a:cubicBezTo>
                  <a:cubicBezTo>
                    <a:pt x="469" y="3509"/>
                    <a:pt x="569" y="3710"/>
                    <a:pt x="719" y="3860"/>
                  </a:cubicBezTo>
                  <a:cubicBezTo>
                    <a:pt x="753" y="3844"/>
                    <a:pt x="619" y="3643"/>
                    <a:pt x="485" y="3276"/>
                  </a:cubicBezTo>
                  <a:cubicBezTo>
                    <a:pt x="168" y="2323"/>
                    <a:pt x="352" y="1254"/>
                    <a:pt x="1003" y="469"/>
                  </a:cubicBezTo>
                  <a:cubicBezTo>
                    <a:pt x="1254" y="168"/>
                    <a:pt x="1438" y="34"/>
                    <a:pt x="1438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25"/>
            <p:cNvSpPr/>
            <p:nvPr/>
          </p:nvSpPr>
          <p:spPr>
            <a:xfrm>
              <a:off x="7044070" y="3002420"/>
              <a:ext cx="31601" cy="132431"/>
            </a:xfrm>
            <a:custGeom>
              <a:avLst/>
              <a:gdLst/>
              <a:ahLst/>
              <a:cxnLst/>
              <a:rect l="l" t="t" r="r" b="b"/>
              <a:pathLst>
                <a:path w="986" h="4132" extrusionOk="0">
                  <a:moveTo>
                    <a:pt x="919" y="1"/>
                  </a:moveTo>
                  <a:cubicBezTo>
                    <a:pt x="886" y="1"/>
                    <a:pt x="836" y="5"/>
                    <a:pt x="769" y="21"/>
                  </a:cubicBezTo>
                  <a:cubicBezTo>
                    <a:pt x="602" y="72"/>
                    <a:pt x="451" y="172"/>
                    <a:pt x="351" y="305"/>
                  </a:cubicBezTo>
                  <a:cubicBezTo>
                    <a:pt x="184" y="523"/>
                    <a:pt x="84" y="757"/>
                    <a:pt x="50" y="1024"/>
                  </a:cubicBezTo>
                  <a:cubicBezTo>
                    <a:pt x="17" y="1341"/>
                    <a:pt x="0" y="1642"/>
                    <a:pt x="34" y="1960"/>
                  </a:cubicBezTo>
                  <a:cubicBezTo>
                    <a:pt x="84" y="2528"/>
                    <a:pt x="267" y="3079"/>
                    <a:pt x="552" y="3564"/>
                  </a:cubicBezTo>
                  <a:cubicBezTo>
                    <a:pt x="652" y="3781"/>
                    <a:pt x="785" y="3965"/>
                    <a:pt x="969" y="4132"/>
                  </a:cubicBezTo>
                  <a:cubicBezTo>
                    <a:pt x="986" y="4115"/>
                    <a:pt x="819" y="3898"/>
                    <a:pt x="635" y="3530"/>
                  </a:cubicBezTo>
                  <a:cubicBezTo>
                    <a:pt x="384" y="3029"/>
                    <a:pt x="234" y="2494"/>
                    <a:pt x="184" y="1943"/>
                  </a:cubicBezTo>
                  <a:cubicBezTo>
                    <a:pt x="117" y="1308"/>
                    <a:pt x="167" y="706"/>
                    <a:pt x="418" y="372"/>
                  </a:cubicBezTo>
                  <a:cubicBezTo>
                    <a:pt x="552" y="189"/>
                    <a:pt x="752" y="55"/>
                    <a:pt x="969" y="5"/>
                  </a:cubicBezTo>
                  <a:cubicBezTo>
                    <a:pt x="969" y="5"/>
                    <a:pt x="953" y="1"/>
                    <a:pt x="919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25"/>
            <p:cNvSpPr/>
            <p:nvPr/>
          </p:nvSpPr>
          <p:spPr>
            <a:xfrm>
              <a:off x="6999616" y="2972581"/>
              <a:ext cx="47146" cy="9262"/>
            </a:xfrm>
            <a:custGeom>
              <a:avLst/>
              <a:gdLst/>
              <a:ahLst/>
              <a:cxnLst/>
              <a:rect l="l" t="t" r="r" b="b"/>
              <a:pathLst>
                <a:path w="1471" h="289" extrusionOk="0">
                  <a:moveTo>
                    <a:pt x="736" y="0"/>
                  </a:moveTo>
                  <a:cubicBezTo>
                    <a:pt x="284" y="0"/>
                    <a:pt x="0" y="251"/>
                    <a:pt x="34" y="284"/>
                  </a:cubicBezTo>
                  <a:cubicBezTo>
                    <a:pt x="35" y="287"/>
                    <a:pt x="39" y="288"/>
                    <a:pt x="44" y="288"/>
                  </a:cubicBezTo>
                  <a:cubicBezTo>
                    <a:pt x="101" y="288"/>
                    <a:pt x="383" y="134"/>
                    <a:pt x="736" y="134"/>
                  </a:cubicBezTo>
                  <a:cubicBezTo>
                    <a:pt x="1100" y="134"/>
                    <a:pt x="1368" y="272"/>
                    <a:pt x="1426" y="272"/>
                  </a:cubicBezTo>
                  <a:cubicBezTo>
                    <a:pt x="1432" y="272"/>
                    <a:pt x="1436" y="270"/>
                    <a:pt x="1437" y="267"/>
                  </a:cubicBezTo>
                  <a:cubicBezTo>
                    <a:pt x="1471" y="251"/>
                    <a:pt x="1187" y="0"/>
                    <a:pt x="736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25"/>
            <p:cNvSpPr/>
            <p:nvPr/>
          </p:nvSpPr>
          <p:spPr>
            <a:xfrm>
              <a:off x="7441394" y="3389904"/>
              <a:ext cx="450943" cy="895573"/>
            </a:xfrm>
            <a:custGeom>
              <a:avLst/>
              <a:gdLst/>
              <a:ahLst/>
              <a:cxnLst/>
              <a:rect l="l" t="t" r="r" b="b"/>
              <a:pathLst>
                <a:path w="14070" h="27943" extrusionOk="0">
                  <a:moveTo>
                    <a:pt x="6802" y="1"/>
                  </a:moveTo>
                  <a:cubicBezTo>
                    <a:pt x="4711" y="1"/>
                    <a:pt x="2768" y="395"/>
                    <a:pt x="2073" y="1699"/>
                  </a:cubicBezTo>
                  <a:cubicBezTo>
                    <a:pt x="318" y="5008"/>
                    <a:pt x="1" y="27731"/>
                    <a:pt x="1" y="27731"/>
                  </a:cubicBezTo>
                  <a:cubicBezTo>
                    <a:pt x="1" y="27731"/>
                    <a:pt x="5721" y="27943"/>
                    <a:pt x="9858" y="27943"/>
                  </a:cubicBezTo>
                  <a:cubicBezTo>
                    <a:pt x="12193" y="27943"/>
                    <a:pt x="14024" y="27875"/>
                    <a:pt x="14036" y="27664"/>
                  </a:cubicBezTo>
                  <a:cubicBezTo>
                    <a:pt x="14070" y="27063"/>
                    <a:pt x="13501" y="914"/>
                    <a:pt x="13501" y="914"/>
                  </a:cubicBezTo>
                  <a:lnTo>
                    <a:pt x="13518" y="914"/>
                  </a:lnTo>
                  <a:cubicBezTo>
                    <a:pt x="13518" y="914"/>
                    <a:pt x="9987" y="1"/>
                    <a:pt x="6802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25"/>
            <p:cNvSpPr/>
            <p:nvPr/>
          </p:nvSpPr>
          <p:spPr>
            <a:xfrm>
              <a:off x="7559209" y="3398398"/>
              <a:ext cx="340627" cy="889259"/>
            </a:xfrm>
            <a:custGeom>
              <a:avLst/>
              <a:gdLst/>
              <a:ahLst/>
              <a:cxnLst/>
              <a:rect l="l" t="t" r="r" b="b"/>
              <a:pathLst>
                <a:path w="10628" h="27746" extrusionOk="0">
                  <a:moveTo>
                    <a:pt x="6106" y="1"/>
                  </a:moveTo>
                  <a:cubicBezTo>
                    <a:pt x="4532" y="1"/>
                    <a:pt x="2951" y="299"/>
                    <a:pt x="2206" y="1334"/>
                  </a:cubicBezTo>
                  <a:cubicBezTo>
                    <a:pt x="452" y="3773"/>
                    <a:pt x="1" y="27583"/>
                    <a:pt x="1" y="27583"/>
                  </a:cubicBezTo>
                  <a:cubicBezTo>
                    <a:pt x="1" y="27583"/>
                    <a:pt x="5511" y="27745"/>
                    <a:pt x="8521" y="27745"/>
                  </a:cubicBezTo>
                  <a:cubicBezTo>
                    <a:pt x="9608" y="27745"/>
                    <a:pt x="10369" y="27724"/>
                    <a:pt x="10427" y="27667"/>
                  </a:cubicBezTo>
                  <a:cubicBezTo>
                    <a:pt x="10627" y="27466"/>
                    <a:pt x="10360" y="549"/>
                    <a:pt x="10360" y="549"/>
                  </a:cubicBezTo>
                  <a:cubicBezTo>
                    <a:pt x="10360" y="549"/>
                    <a:pt x="8240" y="1"/>
                    <a:pt x="6106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25"/>
            <p:cNvSpPr/>
            <p:nvPr/>
          </p:nvSpPr>
          <p:spPr>
            <a:xfrm>
              <a:off x="7756285" y="3790818"/>
              <a:ext cx="31088" cy="40319"/>
            </a:xfrm>
            <a:custGeom>
              <a:avLst/>
              <a:gdLst/>
              <a:ahLst/>
              <a:cxnLst/>
              <a:rect l="l" t="t" r="r" b="b"/>
              <a:pathLst>
                <a:path w="970" h="1258" extrusionOk="0">
                  <a:moveTo>
                    <a:pt x="318" y="1"/>
                  </a:moveTo>
                  <a:cubicBezTo>
                    <a:pt x="304" y="14"/>
                    <a:pt x="346" y="39"/>
                    <a:pt x="415" y="65"/>
                  </a:cubicBezTo>
                  <a:lnTo>
                    <a:pt x="415" y="65"/>
                  </a:lnTo>
                  <a:cubicBezTo>
                    <a:pt x="256" y="164"/>
                    <a:pt x="126" y="304"/>
                    <a:pt x="51" y="485"/>
                  </a:cubicBezTo>
                  <a:cubicBezTo>
                    <a:pt x="1" y="619"/>
                    <a:pt x="1" y="769"/>
                    <a:pt x="51" y="920"/>
                  </a:cubicBezTo>
                  <a:cubicBezTo>
                    <a:pt x="101" y="1087"/>
                    <a:pt x="251" y="1220"/>
                    <a:pt x="435" y="1254"/>
                  </a:cubicBezTo>
                  <a:cubicBezTo>
                    <a:pt x="457" y="1257"/>
                    <a:pt x="480" y="1258"/>
                    <a:pt x="502" y="1258"/>
                  </a:cubicBezTo>
                  <a:cubicBezTo>
                    <a:pt x="612" y="1258"/>
                    <a:pt x="716" y="1223"/>
                    <a:pt x="786" y="1154"/>
                  </a:cubicBezTo>
                  <a:cubicBezTo>
                    <a:pt x="886" y="1070"/>
                    <a:pt x="936" y="953"/>
                    <a:pt x="953" y="836"/>
                  </a:cubicBezTo>
                  <a:cubicBezTo>
                    <a:pt x="970" y="652"/>
                    <a:pt x="953" y="468"/>
                    <a:pt x="886" y="301"/>
                  </a:cubicBezTo>
                  <a:cubicBezTo>
                    <a:pt x="836" y="168"/>
                    <a:pt x="719" y="101"/>
                    <a:pt x="585" y="101"/>
                  </a:cubicBezTo>
                  <a:cubicBezTo>
                    <a:pt x="485" y="101"/>
                    <a:pt x="452" y="151"/>
                    <a:pt x="452" y="168"/>
                  </a:cubicBezTo>
                  <a:lnTo>
                    <a:pt x="468" y="168"/>
                  </a:lnTo>
                  <a:cubicBezTo>
                    <a:pt x="468" y="168"/>
                    <a:pt x="502" y="151"/>
                    <a:pt x="585" y="151"/>
                  </a:cubicBezTo>
                  <a:cubicBezTo>
                    <a:pt x="686" y="168"/>
                    <a:pt x="769" y="235"/>
                    <a:pt x="803" y="335"/>
                  </a:cubicBezTo>
                  <a:cubicBezTo>
                    <a:pt x="836" y="502"/>
                    <a:pt x="853" y="652"/>
                    <a:pt x="819" y="819"/>
                  </a:cubicBezTo>
                  <a:cubicBezTo>
                    <a:pt x="804" y="984"/>
                    <a:pt x="669" y="1109"/>
                    <a:pt x="508" y="1109"/>
                  </a:cubicBezTo>
                  <a:cubicBezTo>
                    <a:pt x="490" y="1109"/>
                    <a:pt x="471" y="1107"/>
                    <a:pt x="452" y="1103"/>
                  </a:cubicBezTo>
                  <a:cubicBezTo>
                    <a:pt x="335" y="1087"/>
                    <a:pt x="218" y="986"/>
                    <a:pt x="184" y="869"/>
                  </a:cubicBezTo>
                  <a:cubicBezTo>
                    <a:pt x="134" y="753"/>
                    <a:pt x="134" y="636"/>
                    <a:pt x="168" y="519"/>
                  </a:cubicBezTo>
                  <a:cubicBezTo>
                    <a:pt x="234" y="352"/>
                    <a:pt x="351" y="201"/>
                    <a:pt x="502" y="84"/>
                  </a:cubicBezTo>
                  <a:lnTo>
                    <a:pt x="552" y="51"/>
                  </a:lnTo>
                  <a:lnTo>
                    <a:pt x="485" y="34"/>
                  </a:lnTo>
                  <a:cubicBezTo>
                    <a:pt x="385" y="1"/>
                    <a:pt x="318" y="1"/>
                    <a:pt x="318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25"/>
            <p:cNvSpPr/>
            <p:nvPr/>
          </p:nvSpPr>
          <p:spPr>
            <a:xfrm>
              <a:off x="7712376" y="3657490"/>
              <a:ext cx="61087" cy="140315"/>
            </a:xfrm>
            <a:custGeom>
              <a:avLst/>
              <a:gdLst/>
              <a:ahLst/>
              <a:cxnLst/>
              <a:rect l="l" t="t" r="r" b="b"/>
              <a:pathLst>
                <a:path w="1906" h="4378" extrusionOk="0">
                  <a:moveTo>
                    <a:pt x="0" y="0"/>
                  </a:moveTo>
                  <a:lnTo>
                    <a:pt x="0" y="0"/>
                  </a:lnTo>
                  <a:cubicBezTo>
                    <a:pt x="101" y="217"/>
                    <a:pt x="201" y="435"/>
                    <a:pt x="318" y="635"/>
                  </a:cubicBezTo>
                  <a:cubicBezTo>
                    <a:pt x="518" y="1019"/>
                    <a:pt x="786" y="1554"/>
                    <a:pt x="1053" y="2156"/>
                  </a:cubicBezTo>
                  <a:cubicBezTo>
                    <a:pt x="1304" y="2757"/>
                    <a:pt x="1521" y="3325"/>
                    <a:pt x="1655" y="3726"/>
                  </a:cubicBezTo>
                  <a:cubicBezTo>
                    <a:pt x="1721" y="3960"/>
                    <a:pt x="1805" y="4177"/>
                    <a:pt x="1905" y="4378"/>
                  </a:cubicBezTo>
                  <a:cubicBezTo>
                    <a:pt x="1889" y="4144"/>
                    <a:pt x="1838" y="3910"/>
                    <a:pt x="1755" y="3693"/>
                  </a:cubicBezTo>
                  <a:cubicBezTo>
                    <a:pt x="1437" y="2607"/>
                    <a:pt x="986" y="1554"/>
                    <a:pt x="401" y="585"/>
                  </a:cubicBezTo>
                  <a:cubicBezTo>
                    <a:pt x="301" y="368"/>
                    <a:pt x="168" y="184"/>
                    <a:pt x="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25"/>
            <p:cNvSpPr/>
            <p:nvPr/>
          </p:nvSpPr>
          <p:spPr>
            <a:xfrm>
              <a:off x="7779329" y="3670342"/>
              <a:ext cx="55703" cy="129610"/>
            </a:xfrm>
            <a:custGeom>
              <a:avLst/>
              <a:gdLst/>
              <a:ahLst/>
              <a:cxnLst/>
              <a:rect l="l" t="t" r="r" b="b"/>
              <a:pathLst>
                <a:path w="1738" h="4044" extrusionOk="0">
                  <a:moveTo>
                    <a:pt x="1738" y="0"/>
                  </a:moveTo>
                  <a:cubicBezTo>
                    <a:pt x="1604" y="167"/>
                    <a:pt x="1487" y="351"/>
                    <a:pt x="1404" y="552"/>
                  </a:cubicBezTo>
                  <a:cubicBezTo>
                    <a:pt x="1220" y="902"/>
                    <a:pt x="969" y="1404"/>
                    <a:pt x="718" y="1955"/>
                  </a:cubicBezTo>
                  <a:cubicBezTo>
                    <a:pt x="485" y="2523"/>
                    <a:pt x="284" y="3041"/>
                    <a:pt x="167" y="3425"/>
                  </a:cubicBezTo>
                  <a:cubicBezTo>
                    <a:pt x="84" y="3626"/>
                    <a:pt x="17" y="3826"/>
                    <a:pt x="0" y="4044"/>
                  </a:cubicBezTo>
                  <a:cubicBezTo>
                    <a:pt x="100" y="3860"/>
                    <a:pt x="184" y="3659"/>
                    <a:pt x="251" y="3459"/>
                  </a:cubicBezTo>
                  <a:cubicBezTo>
                    <a:pt x="401" y="3091"/>
                    <a:pt x="618" y="2573"/>
                    <a:pt x="852" y="2022"/>
                  </a:cubicBezTo>
                  <a:cubicBezTo>
                    <a:pt x="1103" y="1471"/>
                    <a:pt x="1320" y="969"/>
                    <a:pt x="1487" y="602"/>
                  </a:cubicBezTo>
                  <a:cubicBezTo>
                    <a:pt x="1587" y="418"/>
                    <a:pt x="1671" y="217"/>
                    <a:pt x="173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25"/>
            <p:cNvSpPr/>
            <p:nvPr/>
          </p:nvSpPr>
          <p:spPr>
            <a:xfrm>
              <a:off x="7713979" y="3826169"/>
              <a:ext cx="49293" cy="217972"/>
            </a:xfrm>
            <a:custGeom>
              <a:avLst/>
              <a:gdLst/>
              <a:ahLst/>
              <a:cxnLst/>
              <a:rect l="l" t="t" r="r" b="b"/>
              <a:pathLst>
                <a:path w="1538" h="6801" extrusionOk="0">
                  <a:moveTo>
                    <a:pt x="1538" y="0"/>
                  </a:moveTo>
                  <a:lnTo>
                    <a:pt x="1538" y="0"/>
                  </a:lnTo>
                  <a:cubicBezTo>
                    <a:pt x="1488" y="84"/>
                    <a:pt x="1454" y="168"/>
                    <a:pt x="1438" y="268"/>
                  </a:cubicBezTo>
                  <a:cubicBezTo>
                    <a:pt x="1371" y="435"/>
                    <a:pt x="1304" y="669"/>
                    <a:pt x="1204" y="970"/>
                  </a:cubicBezTo>
                  <a:cubicBezTo>
                    <a:pt x="1037" y="1588"/>
                    <a:pt x="803" y="2423"/>
                    <a:pt x="585" y="3376"/>
                  </a:cubicBezTo>
                  <a:cubicBezTo>
                    <a:pt x="385" y="4311"/>
                    <a:pt x="218" y="5163"/>
                    <a:pt x="118" y="5798"/>
                  </a:cubicBezTo>
                  <a:cubicBezTo>
                    <a:pt x="67" y="6099"/>
                    <a:pt x="34" y="6350"/>
                    <a:pt x="17" y="6533"/>
                  </a:cubicBezTo>
                  <a:cubicBezTo>
                    <a:pt x="1" y="6617"/>
                    <a:pt x="1" y="6717"/>
                    <a:pt x="1" y="6801"/>
                  </a:cubicBezTo>
                  <a:cubicBezTo>
                    <a:pt x="101" y="6483"/>
                    <a:pt x="168" y="6149"/>
                    <a:pt x="218" y="5815"/>
                  </a:cubicBezTo>
                  <a:cubicBezTo>
                    <a:pt x="351" y="5197"/>
                    <a:pt x="519" y="4345"/>
                    <a:pt x="736" y="3392"/>
                  </a:cubicBezTo>
                  <a:cubicBezTo>
                    <a:pt x="936" y="2457"/>
                    <a:pt x="1153" y="1621"/>
                    <a:pt x="1304" y="1003"/>
                  </a:cubicBezTo>
                  <a:cubicBezTo>
                    <a:pt x="1404" y="669"/>
                    <a:pt x="1488" y="351"/>
                    <a:pt x="153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25"/>
            <p:cNvSpPr/>
            <p:nvPr/>
          </p:nvSpPr>
          <p:spPr>
            <a:xfrm>
              <a:off x="7780387" y="3827227"/>
              <a:ext cx="54645" cy="133392"/>
            </a:xfrm>
            <a:custGeom>
              <a:avLst/>
              <a:gdLst/>
              <a:ahLst/>
              <a:cxnLst/>
              <a:rect l="l" t="t" r="r" b="b"/>
              <a:pathLst>
                <a:path w="1705" h="4162" extrusionOk="0">
                  <a:moveTo>
                    <a:pt x="0" y="1"/>
                  </a:moveTo>
                  <a:lnTo>
                    <a:pt x="0" y="1"/>
                  </a:lnTo>
                  <a:cubicBezTo>
                    <a:pt x="67" y="201"/>
                    <a:pt x="168" y="402"/>
                    <a:pt x="268" y="602"/>
                  </a:cubicBezTo>
                  <a:cubicBezTo>
                    <a:pt x="452" y="970"/>
                    <a:pt x="685" y="1471"/>
                    <a:pt x="919" y="2056"/>
                  </a:cubicBezTo>
                  <a:cubicBezTo>
                    <a:pt x="1153" y="2624"/>
                    <a:pt x="1337" y="3159"/>
                    <a:pt x="1471" y="3543"/>
                  </a:cubicBezTo>
                  <a:cubicBezTo>
                    <a:pt x="1521" y="3760"/>
                    <a:pt x="1604" y="3961"/>
                    <a:pt x="1705" y="4161"/>
                  </a:cubicBezTo>
                  <a:cubicBezTo>
                    <a:pt x="1688" y="3944"/>
                    <a:pt x="1638" y="3727"/>
                    <a:pt x="1571" y="3510"/>
                  </a:cubicBezTo>
                  <a:cubicBezTo>
                    <a:pt x="1287" y="2490"/>
                    <a:pt x="869" y="1488"/>
                    <a:pt x="351" y="552"/>
                  </a:cubicBezTo>
                  <a:cubicBezTo>
                    <a:pt x="268" y="352"/>
                    <a:pt x="134" y="168"/>
                    <a:pt x="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25"/>
            <p:cNvSpPr/>
            <p:nvPr/>
          </p:nvSpPr>
          <p:spPr>
            <a:xfrm>
              <a:off x="7800193" y="2062201"/>
              <a:ext cx="842402" cy="398446"/>
            </a:xfrm>
            <a:custGeom>
              <a:avLst/>
              <a:gdLst/>
              <a:ahLst/>
              <a:cxnLst/>
              <a:rect l="l" t="t" r="r" b="b"/>
              <a:pathLst>
                <a:path w="26284" h="12432" extrusionOk="0">
                  <a:moveTo>
                    <a:pt x="235" y="1"/>
                  </a:moveTo>
                  <a:lnTo>
                    <a:pt x="1" y="502"/>
                  </a:lnTo>
                  <a:lnTo>
                    <a:pt x="26049" y="12432"/>
                  </a:lnTo>
                  <a:lnTo>
                    <a:pt x="26283" y="11947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25"/>
            <p:cNvSpPr/>
            <p:nvPr/>
          </p:nvSpPr>
          <p:spPr>
            <a:xfrm>
              <a:off x="8429431" y="2361003"/>
              <a:ext cx="17692" cy="2295774"/>
            </a:xfrm>
            <a:custGeom>
              <a:avLst/>
              <a:gdLst/>
              <a:ahLst/>
              <a:cxnLst/>
              <a:rect l="l" t="t" r="r" b="b"/>
              <a:pathLst>
                <a:path w="552" h="71631" extrusionOk="0">
                  <a:moveTo>
                    <a:pt x="0" y="1"/>
                  </a:moveTo>
                  <a:lnTo>
                    <a:pt x="0" y="71630"/>
                  </a:lnTo>
                  <a:lnTo>
                    <a:pt x="552" y="71630"/>
                  </a:lnTo>
                  <a:lnTo>
                    <a:pt x="552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25"/>
            <p:cNvSpPr/>
            <p:nvPr/>
          </p:nvSpPr>
          <p:spPr>
            <a:xfrm>
              <a:off x="8417092" y="2967742"/>
              <a:ext cx="45575" cy="308481"/>
            </a:xfrm>
            <a:custGeom>
              <a:avLst/>
              <a:gdLst/>
              <a:ahLst/>
              <a:cxnLst/>
              <a:rect l="l" t="t" r="r" b="b"/>
              <a:pathLst>
                <a:path w="1422" h="9625" extrusionOk="0">
                  <a:moveTo>
                    <a:pt x="636" y="1"/>
                  </a:moveTo>
                  <a:cubicBezTo>
                    <a:pt x="285" y="1"/>
                    <a:pt x="1" y="285"/>
                    <a:pt x="1" y="636"/>
                  </a:cubicBezTo>
                  <a:lnTo>
                    <a:pt x="1" y="8990"/>
                  </a:lnTo>
                  <a:cubicBezTo>
                    <a:pt x="1" y="9341"/>
                    <a:pt x="285" y="9625"/>
                    <a:pt x="636" y="9625"/>
                  </a:cubicBezTo>
                  <a:lnTo>
                    <a:pt x="786" y="9625"/>
                  </a:lnTo>
                  <a:cubicBezTo>
                    <a:pt x="1137" y="9625"/>
                    <a:pt x="1421" y="9341"/>
                    <a:pt x="1421" y="8990"/>
                  </a:cubicBezTo>
                  <a:lnTo>
                    <a:pt x="1421" y="636"/>
                  </a:lnTo>
                  <a:cubicBezTo>
                    <a:pt x="1421" y="285"/>
                    <a:pt x="1137" y="1"/>
                    <a:pt x="786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25"/>
            <p:cNvSpPr/>
            <p:nvPr/>
          </p:nvSpPr>
          <p:spPr>
            <a:xfrm>
              <a:off x="7696832" y="1980730"/>
              <a:ext cx="143039" cy="128617"/>
            </a:xfrm>
            <a:custGeom>
              <a:avLst/>
              <a:gdLst/>
              <a:ahLst/>
              <a:cxnLst/>
              <a:rect l="l" t="t" r="r" b="b"/>
              <a:pathLst>
                <a:path w="4463" h="4013" extrusionOk="0">
                  <a:moveTo>
                    <a:pt x="2365" y="1"/>
                  </a:moveTo>
                  <a:cubicBezTo>
                    <a:pt x="1759" y="1"/>
                    <a:pt x="1166" y="297"/>
                    <a:pt x="820" y="838"/>
                  </a:cubicBezTo>
                  <a:lnTo>
                    <a:pt x="1" y="2125"/>
                  </a:lnTo>
                  <a:lnTo>
                    <a:pt x="3242" y="4013"/>
                  </a:lnTo>
                  <a:lnTo>
                    <a:pt x="3961" y="2760"/>
                  </a:lnTo>
                  <a:cubicBezTo>
                    <a:pt x="4462" y="1891"/>
                    <a:pt x="4178" y="788"/>
                    <a:pt x="3326" y="270"/>
                  </a:cubicBezTo>
                  <a:cubicBezTo>
                    <a:pt x="3026" y="88"/>
                    <a:pt x="2693" y="1"/>
                    <a:pt x="2365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25"/>
            <p:cNvSpPr/>
            <p:nvPr/>
          </p:nvSpPr>
          <p:spPr>
            <a:xfrm>
              <a:off x="7433894" y="2048804"/>
              <a:ext cx="428989" cy="324570"/>
            </a:xfrm>
            <a:custGeom>
              <a:avLst/>
              <a:gdLst/>
              <a:ahLst/>
              <a:cxnLst/>
              <a:rect l="l" t="t" r="r" b="b"/>
              <a:pathLst>
                <a:path w="13385" h="10127" extrusionOk="0">
                  <a:moveTo>
                    <a:pt x="8205" y="1"/>
                  </a:moveTo>
                  <a:lnTo>
                    <a:pt x="1" y="2541"/>
                  </a:lnTo>
                  <a:lnTo>
                    <a:pt x="13385" y="10126"/>
                  </a:lnTo>
                  <a:lnTo>
                    <a:pt x="11547" y="1388"/>
                  </a:lnTo>
                  <a:lnTo>
                    <a:pt x="8205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25"/>
            <p:cNvSpPr/>
            <p:nvPr/>
          </p:nvSpPr>
          <p:spPr>
            <a:xfrm>
              <a:off x="7392133" y="2122423"/>
              <a:ext cx="494307" cy="283354"/>
            </a:xfrm>
            <a:custGeom>
              <a:avLst/>
              <a:gdLst/>
              <a:ahLst/>
              <a:cxnLst/>
              <a:rect l="l" t="t" r="r" b="b"/>
              <a:pathLst>
                <a:path w="15423" h="8841" extrusionOk="0">
                  <a:moveTo>
                    <a:pt x="2252" y="1"/>
                  </a:moveTo>
                  <a:cubicBezTo>
                    <a:pt x="1456" y="1"/>
                    <a:pt x="893" y="198"/>
                    <a:pt x="669" y="611"/>
                  </a:cubicBezTo>
                  <a:cubicBezTo>
                    <a:pt x="1" y="1848"/>
                    <a:pt x="2607" y="4554"/>
                    <a:pt x="6500" y="6660"/>
                  </a:cubicBezTo>
                  <a:cubicBezTo>
                    <a:pt x="9092" y="8061"/>
                    <a:pt x="11594" y="8840"/>
                    <a:pt x="13175" y="8840"/>
                  </a:cubicBezTo>
                  <a:cubicBezTo>
                    <a:pt x="13969" y="8840"/>
                    <a:pt x="14531" y="8644"/>
                    <a:pt x="14754" y="8230"/>
                  </a:cubicBezTo>
                  <a:cubicBezTo>
                    <a:pt x="15423" y="6994"/>
                    <a:pt x="12816" y="4287"/>
                    <a:pt x="8923" y="2182"/>
                  </a:cubicBezTo>
                  <a:cubicBezTo>
                    <a:pt x="6343" y="780"/>
                    <a:pt x="3837" y="1"/>
                    <a:pt x="2252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25"/>
            <p:cNvSpPr/>
            <p:nvPr/>
          </p:nvSpPr>
          <p:spPr>
            <a:xfrm>
              <a:off x="8186845" y="4588222"/>
              <a:ext cx="495910" cy="68555"/>
            </a:xfrm>
            <a:custGeom>
              <a:avLst/>
              <a:gdLst/>
              <a:ahLst/>
              <a:cxnLst/>
              <a:rect l="l" t="t" r="r" b="b"/>
              <a:pathLst>
                <a:path w="15473" h="2139" extrusionOk="0">
                  <a:moveTo>
                    <a:pt x="7073" y="0"/>
                  </a:moveTo>
                  <a:cubicBezTo>
                    <a:pt x="2093" y="0"/>
                    <a:pt x="0" y="2138"/>
                    <a:pt x="0" y="2138"/>
                  </a:cubicBezTo>
                  <a:lnTo>
                    <a:pt x="15472" y="2138"/>
                  </a:lnTo>
                  <a:cubicBezTo>
                    <a:pt x="15472" y="2138"/>
                    <a:pt x="13384" y="234"/>
                    <a:pt x="7837" y="16"/>
                  </a:cubicBezTo>
                  <a:cubicBezTo>
                    <a:pt x="7575" y="5"/>
                    <a:pt x="7321" y="0"/>
                    <a:pt x="7073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25"/>
            <p:cNvSpPr/>
            <p:nvPr/>
          </p:nvSpPr>
          <p:spPr>
            <a:xfrm>
              <a:off x="8404240" y="2327799"/>
              <a:ext cx="78779" cy="67049"/>
            </a:xfrm>
            <a:custGeom>
              <a:avLst/>
              <a:gdLst/>
              <a:ahLst/>
              <a:cxnLst/>
              <a:rect l="l" t="t" r="r" b="b"/>
              <a:pathLst>
                <a:path w="2458" h="2092" extrusionOk="0">
                  <a:moveTo>
                    <a:pt x="1054" y="1"/>
                  </a:moveTo>
                  <a:cubicBezTo>
                    <a:pt x="469" y="1"/>
                    <a:pt x="1" y="469"/>
                    <a:pt x="1" y="1037"/>
                  </a:cubicBezTo>
                  <a:cubicBezTo>
                    <a:pt x="1" y="1672"/>
                    <a:pt x="525" y="2092"/>
                    <a:pt x="1070" y="2092"/>
                  </a:cubicBezTo>
                  <a:cubicBezTo>
                    <a:pt x="1328" y="2092"/>
                    <a:pt x="1591" y="1998"/>
                    <a:pt x="1805" y="1789"/>
                  </a:cubicBezTo>
                  <a:cubicBezTo>
                    <a:pt x="2457" y="1120"/>
                    <a:pt x="1989" y="1"/>
                    <a:pt x="1054" y="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25"/>
            <p:cNvSpPr/>
            <p:nvPr/>
          </p:nvSpPr>
          <p:spPr>
            <a:xfrm>
              <a:off x="7788944" y="1949738"/>
              <a:ext cx="39133" cy="47178"/>
            </a:xfrm>
            <a:custGeom>
              <a:avLst/>
              <a:gdLst/>
              <a:ahLst/>
              <a:cxnLst/>
              <a:rect l="l" t="t" r="r" b="b"/>
              <a:pathLst>
                <a:path w="1221" h="1472" extrusionOk="0">
                  <a:moveTo>
                    <a:pt x="586" y="1"/>
                  </a:moveTo>
                  <a:lnTo>
                    <a:pt x="1" y="1304"/>
                  </a:lnTo>
                  <a:lnTo>
                    <a:pt x="485" y="1471"/>
                  </a:lnTo>
                  <a:lnTo>
                    <a:pt x="1220" y="235"/>
                  </a:lnTo>
                  <a:lnTo>
                    <a:pt x="586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25"/>
            <p:cNvSpPr/>
            <p:nvPr/>
          </p:nvSpPr>
          <p:spPr>
            <a:xfrm>
              <a:off x="7696319" y="2045054"/>
              <a:ext cx="113008" cy="53620"/>
            </a:xfrm>
            <a:custGeom>
              <a:avLst/>
              <a:gdLst/>
              <a:ahLst/>
              <a:cxnLst/>
              <a:rect l="l" t="t" r="r" b="b"/>
              <a:pathLst>
                <a:path w="3526" h="1673" extrusionOk="0">
                  <a:moveTo>
                    <a:pt x="389" y="0"/>
                  </a:moveTo>
                  <a:cubicBezTo>
                    <a:pt x="261" y="0"/>
                    <a:pt x="136" y="19"/>
                    <a:pt x="17" y="51"/>
                  </a:cubicBezTo>
                  <a:cubicBezTo>
                    <a:pt x="0" y="101"/>
                    <a:pt x="936" y="34"/>
                    <a:pt x="1938" y="502"/>
                  </a:cubicBezTo>
                  <a:cubicBezTo>
                    <a:pt x="2919" y="960"/>
                    <a:pt x="3468" y="1673"/>
                    <a:pt x="3523" y="1673"/>
                  </a:cubicBezTo>
                  <a:cubicBezTo>
                    <a:pt x="3524" y="1673"/>
                    <a:pt x="3525" y="1672"/>
                    <a:pt x="3526" y="1672"/>
                  </a:cubicBezTo>
                  <a:cubicBezTo>
                    <a:pt x="3442" y="1488"/>
                    <a:pt x="3308" y="1338"/>
                    <a:pt x="3158" y="1204"/>
                  </a:cubicBezTo>
                  <a:cubicBezTo>
                    <a:pt x="2473" y="519"/>
                    <a:pt x="1571" y="84"/>
                    <a:pt x="602" y="18"/>
                  </a:cubicBezTo>
                  <a:cubicBezTo>
                    <a:pt x="531" y="6"/>
                    <a:pt x="460" y="0"/>
                    <a:pt x="389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25"/>
            <p:cNvSpPr/>
            <p:nvPr/>
          </p:nvSpPr>
          <p:spPr>
            <a:xfrm>
              <a:off x="7569401" y="2185914"/>
              <a:ext cx="140315" cy="146757"/>
            </a:xfrm>
            <a:custGeom>
              <a:avLst/>
              <a:gdLst/>
              <a:ahLst/>
              <a:cxnLst/>
              <a:rect l="l" t="t" r="r" b="b"/>
              <a:pathLst>
                <a:path w="4378" h="4579" extrusionOk="0">
                  <a:moveTo>
                    <a:pt x="3025" y="0"/>
                  </a:moveTo>
                  <a:lnTo>
                    <a:pt x="936" y="1220"/>
                  </a:lnTo>
                  <a:cubicBezTo>
                    <a:pt x="719" y="1354"/>
                    <a:pt x="552" y="1537"/>
                    <a:pt x="435" y="1755"/>
                  </a:cubicBezTo>
                  <a:cubicBezTo>
                    <a:pt x="167" y="2289"/>
                    <a:pt x="0" y="3258"/>
                    <a:pt x="1654" y="4127"/>
                  </a:cubicBezTo>
                  <a:cubicBezTo>
                    <a:pt x="2285" y="4457"/>
                    <a:pt x="2770" y="4579"/>
                    <a:pt x="3144" y="4579"/>
                  </a:cubicBezTo>
                  <a:cubicBezTo>
                    <a:pt x="3603" y="4579"/>
                    <a:pt x="3893" y="4397"/>
                    <a:pt x="4077" y="4194"/>
                  </a:cubicBezTo>
                  <a:cubicBezTo>
                    <a:pt x="4278" y="3960"/>
                    <a:pt x="4378" y="3659"/>
                    <a:pt x="4361" y="3359"/>
                  </a:cubicBezTo>
                  <a:lnTo>
                    <a:pt x="4361" y="752"/>
                  </a:lnTo>
                  <a:lnTo>
                    <a:pt x="3025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25"/>
            <p:cNvSpPr/>
            <p:nvPr/>
          </p:nvSpPr>
          <p:spPr>
            <a:xfrm>
              <a:off x="7624015" y="2195016"/>
              <a:ext cx="73939" cy="89996"/>
            </a:xfrm>
            <a:custGeom>
              <a:avLst/>
              <a:gdLst/>
              <a:ahLst/>
              <a:cxnLst/>
              <a:rect l="l" t="t" r="r" b="b"/>
              <a:pathLst>
                <a:path w="2307" h="2808" extrusionOk="0">
                  <a:moveTo>
                    <a:pt x="351" y="1471"/>
                  </a:moveTo>
                  <a:cubicBezTo>
                    <a:pt x="485" y="1471"/>
                    <a:pt x="602" y="1504"/>
                    <a:pt x="719" y="1554"/>
                  </a:cubicBezTo>
                  <a:cubicBezTo>
                    <a:pt x="758" y="1574"/>
                    <a:pt x="797" y="1593"/>
                    <a:pt x="836" y="1613"/>
                  </a:cubicBezTo>
                  <a:lnTo>
                    <a:pt x="836" y="1613"/>
                  </a:lnTo>
                  <a:cubicBezTo>
                    <a:pt x="830" y="1621"/>
                    <a:pt x="825" y="1629"/>
                    <a:pt x="819" y="1638"/>
                  </a:cubicBezTo>
                  <a:cubicBezTo>
                    <a:pt x="752" y="1721"/>
                    <a:pt x="686" y="1805"/>
                    <a:pt x="585" y="1872"/>
                  </a:cubicBezTo>
                  <a:cubicBezTo>
                    <a:pt x="540" y="1929"/>
                    <a:pt x="471" y="1955"/>
                    <a:pt x="399" y="1955"/>
                  </a:cubicBezTo>
                  <a:cubicBezTo>
                    <a:pt x="366" y="1955"/>
                    <a:pt x="333" y="1949"/>
                    <a:pt x="301" y="1938"/>
                  </a:cubicBezTo>
                  <a:cubicBezTo>
                    <a:pt x="67" y="1855"/>
                    <a:pt x="101" y="1504"/>
                    <a:pt x="351" y="1471"/>
                  </a:cubicBezTo>
                  <a:close/>
                  <a:moveTo>
                    <a:pt x="1410" y="1962"/>
                  </a:moveTo>
                  <a:cubicBezTo>
                    <a:pt x="1430" y="1976"/>
                    <a:pt x="1451" y="1991"/>
                    <a:pt x="1471" y="2005"/>
                  </a:cubicBezTo>
                  <a:cubicBezTo>
                    <a:pt x="1588" y="2089"/>
                    <a:pt x="1688" y="2172"/>
                    <a:pt x="1671" y="2289"/>
                  </a:cubicBezTo>
                  <a:cubicBezTo>
                    <a:pt x="1655" y="2406"/>
                    <a:pt x="1605" y="2523"/>
                    <a:pt x="1521" y="2624"/>
                  </a:cubicBezTo>
                  <a:cubicBezTo>
                    <a:pt x="1494" y="2657"/>
                    <a:pt x="1462" y="2672"/>
                    <a:pt x="1428" y="2672"/>
                  </a:cubicBezTo>
                  <a:cubicBezTo>
                    <a:pt x="1379" y="2672"/>
                    <a:pt x="1327" y="2640"/>
                    <a:pt x="1287" y="2590"/>
                  </a:cubicBezTo>
                  <a:cubicBezTo>
                    <a:pt x="1220" y="2507"/>
                    <a:pt x="1204" y="2390"/>
                    <a:pt x="1254" y="2289"/>
                  </a:cubicBezTo>
                  <a:cubicBezTo>
                    <a:pt x="1287" y="2172"/>
                    <a:pt x="1354" y="2072"/>
                    <a:pt x="1404" y="1972"/>
                  </a:cubicBezTo>
                  <a:cubicBezTo>
                    <a:pt x="1406" y="1969"/>
                    <a:pt x="1408" y="1965"/>
                    <a:pt x="1410" y="1962"/>
                  </a:cubicBezTo>
                  <a:close/>
                  <a:moveTo>
                    <a:pt x="1788" y="0"/>
                  </a:moveTo>
                  <a:cubicBezTo>
                    <a:pt x="1722" y="84"/>
                    <a:pt x="1671" y="184"/>
                    <a:pt x="1638" y="301"/>
                  </a:cubicBezTo>
                  <a:cubicBezTo>
                    <a:pt x="1504" y="568"/>
                    <a:pt x="1337" y="836"/>
                    <a:pt x="1187" y="1103"/>
                  </a:cubicBezTo>
                  <a:cubicBezTo>
                    <a:pt x="1099" y="1229"/>
                    <a:pt x="1011" y="1355"/>
                    <a:pt x="916" y="1495"/>
                  </a:cubicBezTo>
                  <a:lnTo>
                    <a:pt x="916" y="1495"/>
                  </a:lnTo>
                  <a:cubicBezTo>
                    <a:pt x="872" y="1473"/>
                    <a:pt x="829" y="1453"/>
                    <a:pt x="786" y="1437"/>
                  </a:cubicBezTo>
                  <a:cubicBezTo>
                    <a:pt x="661" y="1368"/>
                    <a:pt x="535" y="1333"/>
                    <a:pt x="400" y="1333"/>
                  </a:cubicBezTo>
                  <a:cubicBezTo>
                    <a:pt x="373" y="1333"/>
                    <a:pt x="346" y="1334"/>
                    <a:pt x="318" y="1337"/>
                  </a:cubicBezTo>
                  <a:cubicBezTo>
                    <a:pt x="151" y="1370"/>
                    <a:pt x="17" y="1504"/>
                    <a:pt x="1" y="1688"/>
                  </a:cubicBezTo>
                  <a:cubicBezTo>
                    <a:pt x="1" y="1855"/>
                    <a:pt x="101" y="2005"/>
                    <a:pt x="251" y="2072"/>
                  </a:cubicBezTo>
                  <a:cubicBezTo>
                    <a:pt x="290" y="2081"/>
                    <a:pt x="329" y="2085"/>
                    <a:pt x="367" y="2085"/>
                  </a:cubicBezTo>
                  <a:cubicBezTo>
                    <a:pt x="477" y="2085"/>
                    <a:pt x="582" y="2051"/>
                    <a:pt x="669" y="1989"/>
                  </a:cubicBezTo>
                  <a:cubicBezTo>
                    <a:pt x="769" y="1905"/>
                    <a:pt x="853" y="1805"/>
                    <a:pt x="920" y="1705"/>
                  </a:cubicBezTo>
                  <a:cubicBezTo>
                    <a:pt x="927" y="1693"/>
                    <a:pt x="935" y="1682"/>
                    <a:pt x="942" y="1670"/>
                  </a:cubicBezTo>
                  <a:lnTo>
                    <a:pt x="942" y="1670"/>
                  </a:lnTo>
                  <a:cubicBezTo>
                    <a:pt x="998" y="1702"/>
                    <a:pt x="1052" y="1735"/>
                    <a:pt x="1103" y="1771"/>
                  </a:cubicBezTo>
                  <a:cubicBezTo>
                    <a:pt x="1179" y="1809"/>
                    <a:pt x="1249" y="1852"/>
                    <a:pt x="1317" y="1898"/>
                  </a:cubicBezTo>
                  <a:lnTo>
                    <a:pt x="1317" y="1898"/>
                  </a:lnTo>
                  <a:lnTo>
                    <a:pt x="1304" y="1922"/>
                  </a:lnTo>
                  <a:cubicBezTo>
                    <a:pt x="1237" y="2022"/>
                    <a:pt x="1187" y="2139"/>
                    <a:pt x="1137" y="2239"/>
                  </a:cubicBezTo>
                  <a:cubicBezTo>
                    <a:pt x="1103" y="2306"/>
                    <a:pt x="1103" y="2390"/>
                    <a:pt x="1103" y="2456"/>
                  </a:cubicBezTo>
                  <a:cubicBezTo>
                    <a:pt x="1103" y="2540"/>
                    <a:pt x="1137" y="2607"/>
                    <a:pt x="1170" y="2674"/>
                  </a:cubicBezTo>
                  <a:cubicBezTo>
                    <a:pt x="1220" y="2740"/>
                    <a:pt x="1304" y="2791"/>
                    <a:pt x="1387" y="2807"/>
                  </a:cubicBezTo>
                  <a:cubicBezTo>
                    <a:pt x="1471" y="2807"/>
                    <a:pt x="1554" y="2774"/>
                    <a:pt x="1621" y="2707"/>
                  </a:cubicBezTo>
                  <a:cubicBezTo>
                    <a:pt x="1671" y="2657"/>
                    <a:pt x="1722" y="2590"/>
                    <a:pt x="1738" y="2523"/>
                  </a:cubicBezTo>
                  <a:cubicBezTo>
                    <a:pt x="1772" y="2456"/>
                    <a:pt x="1805" y="2373"/>
                    <a:pt x="1805" y="2289"/>
                  </a:cubicBezTo>
                  <a:cubicBezTo>
                    <a:pt x="1822" y="2206"/>
                    <a:pt x="1788" y="2122"/>
                    <a:pt x="1738" y="2055"/>
                  </a:cubicBezTo>
                  <a:cubicBezTo>
                    <a:pt x="1671" y="1989"/>
                    <a:pt x="1621" y="1938"/>
                    <a:pt x="1554" y="1888"/>
                  </a:cubicBezTo>
                  <a:cubicBezTo>
                    <a:pt x="1531" y="1871"/>
                    <a:pt x="1506" y="1854"/>
                    <a:pt x="1482" y="1838"/>
                  </a:cubicBezTo>
                  <a:lnTo>
                    <a:pt x="1482" y="1838"/>
                  </a:lnTo>
                  <a:cubicBezTo>
                    <a:pt x="1567" y="1689"/>
                    <a:pt x="1644" y="1550"/>
                    <a:pt x="1722" y="1420"/>
                  </a:cubicBezTo>
                  <a:lnTo>
                    <a:pt x="2156" y="602"/>
                  </a:lnTo>
                  <a:cubicBezTo>
                    <a:pt x="2223" y="502"/>
                    <a:pt x="2273" y="401"/>
                    <a:pt x="2306" y="284"/>
                  </a:cubicBezTo>
                  <a:lnTo>
                    <a:pt x="2306" y="284"/>
                  </a:lnTo>
                  <a:cubicBezTo>
                    <a:pt x="2223" y="368"/>
                    <a:pt x="2156" y="468"/>
                    <a:pt x="2106" y="568"/>
                  </a:cubicBezTo>
                  <a:cubicBezTo>
                    <a:pt x="1972" y="786"/>
                    <a:pt x="1822" y="1053"/>
                    <a:pt x="1621" y="1370"/>
                  </a:cubicBezTo>
                  <a:lnTo>
                    <a:pt x="1388" y="1775"/>
                  </a:lnTo>
                  <a:lnTo>
                    <a:pt x="1388" y="1775"/>
                  </a:lnTo>
                  <a:cubicBezTo>
                    <a:pt x="1320" y="1729"/>
                    <a:pt x="1251" y="1683"/>
                    <a:pt x="1187" y="1638"/>
                  </a:cubicBezTo>
                  <a:cubicBezTo>
                    <a:pt x="1132" y="1610"/>
                    <a:pt x="1077" y="1580"/>
                    <a:pt x="1021" y="1550"/>
                  </a:cubicBezTo>
                  <a:lnTo>
                    <a:pt x="1021" y="1550"/>
                  </a:lnTo>
                  <a:cubicBezTo>
                    <a:pt x="1113" y="1409"/>
                    <a:pt x="1196" y="1276"/>
                    <a:pt x="1270" y="1153"/>
                  </a:cubicBezTo>
                  <a:cubicBezTo>
                    <a:pt x="1421" y="886"/>
                    <a:pt x="1571" y="602"/>
                    <a:pt x="1688" y="318"/>
                  </a:cubicBezTo>
                  <a:cubicBezTo>
                    <a:pt x="1738" y="217"/>
                    <a:pt x="1772" y="101"/>
                    <a:pt x="178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25"/>
            <p:cNvSpPr/>
            <p:nvPr/>
          </p:nvSpPr>
          <p:spPr>
            <a:xfrm>
              <a:off x="6516591" y="4613894"/>
              <a:ext cx="63747" cy="45607"/>
            </a:xfrm>
            <a:custGeom>
              <a:avLst/>
              <a:gdLst/>
              <a:ahLst/>
              <a:cxnLst/>
              <a:rect l="l" t="t" r="r" b="b"/>
              <a:pathLst>
                <a:path w="1989" h="1423" extrusionOk="0">
                  <a:moveTo>
                    <a:pt x="418" y="1"/>
                  </a:moveTo>
                  <a:cubicBezTo>
                    <a:pt x="318" y="1"/>
                    <a:pt x="217" y="1"/>
                    <a:pt x="117" y="17"/>
                  </a:cubicBezTo>
                  <a:cubicBezTo>
                    <a:pt x="84" y="17"/>
                    <a:pt x="34" y="34"/>
                    <a:pt x="0" y="51"/>
                  </a:cubicBezTo>
                  <a:cubicBezTo>
                    <a:pt x="11" y="51"/>
                    <a:pt x="82" y="43"/>
                    <a:pt x="202" y="43"/>
                  </a:cubicBezTo>
                  <a:cubicBezTo>
                    <a:pt x="262" y="43"/>
                    <a:pt x="334" y="45"/>
                    <a:pt x="418" y="51"/>
                  </a:cubicBezTo>
                  <a:cubicBezTo>
                    <a:pt x="735" y="67"/>
                    <a:pt x="1036" y="184"/>
                    <a:pt x="1303" y="368"/>
                  </a:cubicBezTo>
                  <a:cubicBezTo>
                    <a:pt x="1554" y="535"/>
                    <a:pt x="1755" y="786"/>
                    <a:pt x="1872" y="1070"/>
                  </a:cubicBezTo>
                  <a:cubicBezTo>
                    <a:pt x="1951" y="1276"/>
                    <a:pt x="1970" y="1422"/>
                    <a:pt x="1986" y="1422"/>
                  </a:cubicBezTo>
                  <a:cubicBezTo>
                    <a:pt x="1987" y="1422"/>
                    <a:pt x="1988" y="1422"/>
                    <a:pt x="1989" y="1421"/>
                  </a:cubicBezTo>
                  <a:cubicBezTo>
                    <a:pt x="1989" y="1387"/>
                    <a:pt x="1989" y="1354"/>
                    <a:pt x="1989" y="1321"/>
                  </a:cubicBezTo>
                  <a:cubicBezTo>
                    <a:pt x="1972" y="1237"/>
                    <a:pt x="1938" y="1137"/>
                    <a:pt x="1922" y="1053"/>
                  </a:cubicBezTo>
                  <a:cubicBezTo>
                    <a:pt x="1805" y="753"/>
                    <a:pt x="1604" y="502"/>
                    <a:pt x="1337" y="318"/>
                  </a:cubicBezTo>
                  <a:cubicBezTo>
                    <a:pt x="1070" y="134"/>
                    <a:pt x="752" y="17"/>
                    <a:pt x="41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6" name="Google Shape;726;p2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27" name="Google Shape;727;p25"/>
          <p:cNvSpPr txBox="1">
            <a:spLocks noGrp="1"/>
          </p:cNvSpPr>
          <p:nvPr>
            <p:ph type="subTitle" idx="1"/>
          </p:nvPr>
        </p:nvSpPr>
        <p:spPr>
          <a:xfrm>
            <a:off x="1157675" y="2391276"/>
            <a:ext cx="1836900" cy="27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728" name="Google Shape;728;p25"/>
          <p:cNvSpPr txBox="1">
            <a:spLocks noGrp="1"/>
          </p:cNvSpPr>
          <p:nvPr>
            <p:ph type="subTitle" idx="2"/>
          </p:nvPr>
        </p:nvSpPr>
        <p:spPr>
          <a:xfrm>
            <a:off x="1157675" y="2667877"/>
            <a:ext cx="1836900" cy="45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29" name="Google Shape;729;p25"/>
          <p:cNvSpPr txBox="1">
            <a:spLocks noGrp="1"/>
          </p:cNvSpPr>
          <p:nvPr>
            <p:ph type="subTitle" idx="3"/>
          </p:nvPr>
        </p:nvSpPr>
        <p:spPr>
          <a:xfrm>
            <a:off x="3346475" y="2391276"/>
            <a:ext cx="1836900" cy="27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730" name="Google Shape;730;p25"/>
          <p:cNvSpPr txBox="1">
            <a:spLocks noGrp="1"/>
          </p:cNvSpPr>
          <p:nvPr>
            <p:ph type="subTitle" idx="4"/>
          </p:nvPr>
        </p:nvSpPr>
        <p:spPr>
          <a:xfrm>
            <a:off x="3346475" y="2667877"/>
            <a:ext cx="1836900" cy="45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31" name="Google Shape;731;p25"/>
          <p:cNvSpPr txBox="1">
            <a:spLocks noGrp="1"/>
          </p:cNvSpPr>
          <p:nvPr>
            <p:ph type="subTitle" idx="5"/>
          </p:nvPr>
        </p:nvSpPr>
        <p:spPr>
          <a:xfrm>
            <a:off x="1157675" y="3360600"/>
            <a:ext cx="1836900" cy="27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732" name="Google Shape;732;p25"/>
          <p:cNvSpPr txBox="1">
            <a:spLocks noGrp="1"/>
          </p:cNvSpPr>
          <p:nvPr>
            <p:ph type="subTitle" idx="6"/>
          </p:nvPr>
        </p:nvSpPr>
        <p:spPr>
          <a:xfrm>
            <a:off x="1157675" y="3637201"/>
            <a:ext cx="1836900" cy="45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33" name="Google Shape;733;p25"/>
          <p:cNvSpPr txBox="1">
            <a:spLocks noGrp="1"/>
          </p:cNvSpPr>
          <p:nvPr>
            <p:ph type="subTitle" idx="7"/>
          </p:nvPr>
        </p:nvSpPr>
        <p:spPr>
          <a:xfrm>
            <a:off x="3346475" y="3360600"/>
            <a:ext cx="1836900" cy="27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734" name="Google Shape;734;p25"/>
          <p:cNvSpPr txBox="1">
            <a:spLocks noGrp="1"/>
          </p:cNvSpPr>
          <p:nvPr>
            <p:ph type="subTitle" idx="8"/>
          </p:nvPr>
        </p:nvSpPr>
        <p:spPr>
          <a:xfrm>
            <a:off x="3346475" y="3637201"/>
            <a:ext cx="1836900" cy="45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3">
  <p:cSld name="CUSTOM_17"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2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37" name="Google Shape;737;p26"/>
          <p:cNvSpPr txBox="1">
            <a:spLocks noGrp="1"/>
          </p:cNvSpPr>
          <p:nvPr>
            <p:ph type="subTitle" idx="1"/>
          </p:nvPr>
        </p:nvSpPr>
        <p:spPr>
          <a:xfrm>
            <a:off x="6845725" y="1359250"/>
            <a:ext cx="1578300" cy="27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738" name="Google Shape;738;p26"/>
          <p:cNvSpPr txBox="1">
            <a:spLocks noGrp="1"/>
          </p:cNvSpPr>
          <p:nvPr>
            <p:ph type="subTitle" idx="2"/>
          </p:nvPr>
        </p:nvSpPr>
        <p:spPr>
          <a:xfrm>
            <a:off x="6845725" y="1636550"/>
            <a:ext cx="1578300" cy="53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39" name="Google Shape;739;p26"/>
          <p:cNvSpPr txBox="1">
            <a:spLocks noGrp="1"/>
          </p:cNvSpPr>
          <p:nvPr>
            <p:ph type="subTitle" idx="3"/>
          </p:nvPr>
        </p:nvSpPr>
        <p:spPr>
          <a:xfrm>
            <a:off x="6845725" y="3234850"/>
            <a:ext cx="1578300" cy="27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740" name="Google Shape;740;p26"/>
          <p:cNvSpPr txBox="1">
            <a:spLocks noGrp="1"/>
          </p:cNvSpPr>
          <p:nvPr>
            <p:ph type="subTitle" idx="4"/>
          </p:nvPr>
        </p:nvSpPr>
        <p:spPr>
          <a:xfrm>
            <a:off x="6845725" y="3512150"/>
            <a:ext cx="1578300" cy="53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41" name="Google Shape;741;p26"/>
          <p:cNvSpPr txBox="1">
            <a:spLocks noGrp="1"/>
          </p:cNvSpPr>
          <p:nvPr>
            <p:ph type="subTitle" idx="5"/>
          </p:nvPr>
        </p:nvSpPr>
        <p:spPr>
          <a:xfrm>
            <a:off x="6845725" y="2297050"/>
            <a:ext cx="1578300" cy="27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742" name="Google Shape;742;p26"/>
          <p:cNvSpPr txBox="1">
            <a:spLocks noGrp="1"/>
          </p:cNvSpPr>
          <p:nvPr>
            <p:ph type="subTitle" idx="6"/>
          </p:nvPr>
        </p:nvSpPr>
        <p:spPr>
          <a:xfrm>
            <a:off x="6845725" y="2574350"/>
            <a:ext cx="1578300" cy="53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4 ">
  <p:cSld name="CUSTOM_13">
    <p:spTree>
      <p:nvGrpSpPr>
        <p:cNvPr id="1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7" name="Google Shape;757;p28"/>
          <p:cNvGrpSpPr/>
          <p:nvPr/>
        </p:nvGrpSpPr>
        <p:grpSpPr>
          <a:xfrm>
            <a:off x="7000534" y="340657"/>
            <a:ext cx="1206554" cy="2111005"/>
            <a:chOff x="4052859" y="1076757"/>
            <a:chExt cx="1206554" cy="2111005"/>
          </a:xfrm>
        </p:grpSpPr>
        <p:sp>
          <p:nvSpPr>
            <p:cNvPr id="758" name="Google Shape;758;p28"/>
            <p:cNvSpPr/>
            <p:nvPr/>
          </p:nvSpPr>
          <p:spPr>
            <a:xfrm>
              <a:off x="4052859" y="1583884"/>
              <a:ext cx="256015" cy="548408"/>
            </a:xfrm>
            <a:custGeom>
              <a:avLst/>
              <a:gdLst/>
              <a:ahLst/>
              <a:cxnLst/>
              <a:rect l="l" t="t" r="r" b="b"/>
              <a:pathLst>
                <a:path w="7988" h="17111" extrusionOk="0">
                  <a:moveTo>
                    <a:pt x="1" y="1"/>
                  </a:moveTo>
                  <a:lnTo>
                    <a:pt x="1" y="17110"/>
                  </a:lnTo>
                  <a:lnTo>
                    <a:pt x="7987" y="17110"/>
                  </a:lnTo>
                  <a:lnTo>
                    <a:pt x="7987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8"/>
            <p:cNvSpPr/>
            <p:nvPr/>
          </p:nvSpPr>
          <p:spPr>
            <a:xfrm>
              <a:off x="4319547" y="2170816"/>
              <a:ext cx="314923" cy="529626"/>
            </a:xfrm>
            <a:custGeom>
              <a:avLst/>
              <a:gdLst/>
              <a:ahLst/>
              <a:cxnLst/>
              <a:rect l="l" t="t" r="r" b="b"/>
              <a:pathLst>
                <a:path w="9826" h="16525" extrusionOk="0">
                  <a:moveTo>
                    <a:pt x="1" y="0"/>
                  </a:moveTo>
                  <a:lnTo>
                    <a:pt x="1" y="16525"/>
                  </a:lnTo>
                  <a:lnTo>
                    <a:pt x="9825" y="16525"/>
                  </a:lnTo>
                  <a:lnTo>
                    <a:pt x="9825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28"/>
            <p:cNvSpPr/>
            <p:nvPr/>
          </p:nvSpPr>
          <p:spPr>
            <a:xfrm>
              <a:off x="4672994" y="1076757"/>
              <a:ext cx="586419" cy="497512"/>
            </a:xfrm>
            <a:custGeom>
              <a:avLst/>
              <a:gdLst/>
              <a:ahLst/>
              <a:cxnLst/>
              <a:rect l="l" t="t" r="r" b="b"/>
              <a:pathLst>
                <a:path w="18297" h="15523" extrusionOk="0">
                  <a:moveTo>
                    <a:pt x="0" y="1"/>
                  </a:moveTo>
                  <a:lnTo>
                    <a:pt x="0" y="15523"/>
                  </a:lnTo>
                  <a:lnTo>
                    <a:pt x="9324" y="15523"/>
                  </a:lnTo>
                  <a:lnTo>
                    <a:pt x="9324" y="335"/>
                  </a:lnTo>
                  <a:lnTo>
                    <a:pt x="9658" y="335"/>
                  </a:lnTo>
                  <a:lnTo>
                    <a:pt x="9658" y="15523"/>
                  </a:lnTo>
                  <a:lnTo>
                    <a:pt x="18296" y="15523"/>
                  </a:lnTo>
                  <a:lnTo>
                    <a:pt x="18296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28"/>
            <p:cNvSpPr/>
            <p:nvPr/>
          </p:nvSpPr>
          <p:spPr>
            <a:xfrm>
              <a:off x="4052859" y="2170816"/>
              <a:ext cx="256015" cy="529626"/>
            </a:xfrm>
            <a:custGeom>
              <a:avLst/>
              <a:gdLst/>
              <a:ahLst/>
              <a:cxnLst/>
              <a:rect l="l" t="t" r="r" b="b"/>
              <a:pathLst>
                <a:path w="7988" h="16525" extrusionOk="0">
                  <a:moveTo>
                    <a:pt x="1" y="0"/>
                  </a:moveTo>
                  <a:lnTo>
                    <a:pt x="1" y="16525"/>
                  </a:lnTo>
                  <a:lnTo>
                    <a:pt x="7987" y="16525"/>
                  </a:lnTo>
                  <a:lnTo>
                    <a:pt x="7987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8"/>
            <p:cNvSpPr/>
            <p:nvPr/>
          </p:nvSpPr>
          <p:spPr>
            <a:xfrm>
              <a:off x="4982501" y="2170816"/>
              <a:ext cx="276912" cy="529626"/>
            </a:xfrm>
            <a:custGeom>
              <a:avLst/>
              <a:gdLst/>
              <a:ahLst/>
              <a:cxnLst/>
              <a:rect l="l" t="t" r="r" b="b"/>
              <a:pathLst>
                <a:path w="8640" h="16525" extrusionOk="0">
                  <a:moveTo>
                    <a:pt x="1" y="0"/>
                  </a:moveTo>
                  <a:lnTo>
                    <a:pt x="1" y="16525"/>
                  </a:lnTo>
                  <a:lnTo>
                    <a:pt x="8639" y="16525"/>
                  </a:lnTo>
                  <a:lnTo>
                    <a:pt x="8639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28"/>
            <p:cNvSpPr/>
            <p:nvPr/>
          </p:nvSpPr>
          <p:spPr>
            <a:xfrm>
              <a:off x="4319547" y="1583884"/>
              <a:ext cx="314923" cy="548408"/>
            </a:xfrm>
            <a:custGeom>
              <a:avLst/>
              <a:gdLst/>
              <a:ahLst/>
              <a:cxnLst/>
              <a:rect l="l" t="t" r="r" b="b"/>
              <a:pathLst>
                <a:path w="9826" h="17111" extrusionOk="0">
                  <a:moveTo>
                    <a:pt x="1" y="1"/>
                  </a:moveTo>
                  <a:lnTo>
                    <a:pt x="1" y="17110"/>
                  </a:lnTo>
                  <a:lnTo>
                    <a:pt x="9825" y="17110"/>
                  </a:lnTo>
                  <a:lnTo>
                    <a:pt x="9825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28"/>
            <p:cNvSpPr/>
            <p:nvPr/>
          </p:nvSpPr>
          <p:spPr>
            <a:xfrm>
              <a:off x="4982501" y="1583884"/>
              <a:ext cx="276912" cy="548408"/>
            </a:xfrm>
            <a:custGeom>
              <a:avLst/>
              <a:gdLst/>
              <a:ahLst/>
              <a:cxnLst/>
              <a:rect l="l" t="t" r="r" b="b"/>
              <a:pathLst>
                <a:path w="8640" h="17111" extrusionOk="0">
                  <a:moveTo>
                    <a:pt x="1" y="1"/>
                  </a:moveTo>
                  <a:lnTo>
                    <a:pt x="1" y="17110"/>
                  </a:lnTo>
                  <a:lnTo>
                    <a:pt x="8639" y="17110"/>
                  </a:lnTo>
                  <a:lnTo>
                    <a:pt x="8639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8"/>
            <p:cNvSpPr/>
            <p:nvPr/>
          </p:nvSpPr>
          <p:spPr>
            <a:xfrm>
              <a:off x="4052859" y="2710057"/>
              <a:ext cx="256015" cy="477705"/>
            </a:xfrm>
            <a:custGeom>
              <a:avLst/>
              <a:gdLst/>
              <a:ahLst/>
              <a:cxnLst/>
              <a:rect l="l" t="t" r="r" b="b"/>
              <a:pathLst>
                <a:path w="7988" h="14905" extrusionOk="0">
                  <a:moveTo>
                    <a:pt x="1" y="1"/>
                  </a:moveTo>
                  <a:lnTo>
                    <a:pt x="1" y="14905"/>
                  </a:lnTo>
                  <a:lnTo>
                    <a:pt x="7987" y="14905"/>
                  </a:lnTo>
                  <a:lnTo>
                    <a:pt x="7987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28"/>
            <p:cNvSpPr/>
            <p:nvPr/>
          </p:nvSpPr>
          <p:spPr>
            <a:xfrm>
              <a:off x="4052859" y="1076757"/>
              <a:ext cx="581611" cy="497512"/>
            </a:xfrm>
            <a:custGeom>
              <a:avLst/>
              <a:gdLst/>
              <a:ahLst/>
              <a:cxnLst/>
              <a:rect l="l" t="t" r="r" b="b"/>
              <a:pathLst>
                <a:path w="18147" h="15523" extrusionOk="0">
                  <a:moveTo>
                    <a:pt x="1" y="1"/>
                  </a:moveTo>
                  <a:lnTo>
                    <a:pt x="1" y="15523"/>
                  </a:lnTo>
                  <a:lnTo>
                    <a:pt x="7987" y="15523"/>
                  </a:lnTo>
                  <a:lnTo>
                    <a:pt x="7987" y="335"/>
                  </a:lnTo>
                  <a:lnTo>
                    <a:pt x="8322" y="335"/>
                  </a:lnTo>
                  <a:lnTo>
                    <a:pt x="8322" y="15523"/>
                  </a:lnTo>
                  <a:lnTo>
                    <a:pt x="18146" y="15523"/>
                  </a:lnTo>
                  <a:lnTo>
                    <a:pt x="18146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28"/>
            <p:cNvSpPr/>
            <p:nvPr/>
          </p:nvSpPr>
          <p:spPr>
            <a:xfrm>
              <a:off x="4319547" y="2710057"/>
              <a:ext cx="314923" cy="477705"/>
            </a:xfrm>
            <a:custGeom>
              <a:avLst/>
              <a:gdLst/>
              <a:ahLst/>
              <a:cxnLst/>
              <a:rect l="l" t="t" r="r" b="b"/>
              <a:pathLst>
                <a:path w="9826" h="14905" extrusionOk="0">
                  <a:moveTo>
                    <a:pt x="1" y="1"/>
                  </a:moveTo>
                  <a:lnTo>
                    <a:pt x="1" y="14905"/>
                  </a:lnTo>
                  <a:lnTo>
                    <a:pt x="9825" y="14905"/>
                  </a:lnTo>
                  <a:lnTo>
                    <a:pt x="9825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28"/>
            <p:cNvSpPr/>
            <p:nvPr/>
          </p:nvSpPr>
          <p:spPr>
            <a:xfrm>
              <a:off x="4982501" y="2710057"/>
              <a:ext cx="276912" cy="477705"/>
            </a:xfrm>
            <a:custGeom>
              <a:avLst/>
              <a:gdLst/>
              <a:ahLst/>
              <a:cxnLst/>
              <a:rect l="l" t="t" r="r" b="b"/>
              <a:pathLst>
                <a:path w="8640" h="14905" extrusionOk="0">
                  <a:moveTo>
                    <a:pt x="1" y="1"/>
                  </a:moveTo>
                  <a:lnTo>
                    <a:pt x="1" y="14905"/>
                  </a:lnTo>
                  <a:lnTo>
                    <a:pt x="8639" y="14905"/>
                  </a:lnTo>
                  <a:lnTo>
                    <a:pt x="8639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28"/>
            <p:cNvSpPr/>
            <p:nvPr/>
          </p:nvSpPr>
          <p:spPr>
            <a:xfrm>
              <a:off x="4672994" y="1583884"/>
              <a:ext cx="298834" cy="548408"/>
            </a:xfrm>
            <a:custGeom>
              <a:avLst/>
              <a:gdLst/>
              <a:ahLst/>
              <a:cxnLst/>
              <a:rect l="l" t="t" r="r" b="b"/>
              <a:pathLst>
                <a:path w="9324" h="17111" extrusionOk="0">
                  <a:moveTo>
                    <a:pt x="0" y="1"/>
                  </a:moveTo>
                  <a:lnTo>
                    <a:pt x="0" y="17110"/>
                  </a:lnTo>
                  <a:lnTo>
                    <a:pt x="9324" y="17110"/>
                  </a:lnTo>
                  <a:lnTo>
                    <a:pt x="9324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28"/>
            <p:cNvSpPr/>
            <p:nvPr/>
          </p:nvSpPr>
          <p:spPr>
            <a:xfrm>
              <a:off x="4672994" y="2710057"/>
              <a:ext cx="298834" cy="477705"/>
            </a:xfrm>
            <a:custGeom>
              <a:avLst/>
              <a:gdLst/>
              <a:ahLst/>
              <a:cxnLst/>
              <a:rect l="l" t="t" r="r" b="b"/>
              <a:pathLst>
                <a:path w="9324" h="14905" extrusionOk="0">
                  <a:moveTo>
                    <a:pt x="0" y="1"/>
                  </a:moveTo>
                  <a:lnTo>
                    <a:pt x="0" y="14905"/>
                  </a:lnTo>
                  <a:lnTo>
                    <a:pt x="9324" y="14905"/>
                  </a:lnTo>
                  <a:lnTo>
                    <a:pt x="9324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8"/>
            <p:cNvSpPr/>
            <p:nvPr/>
          </p:nvSpPr>
          <p:spPr>
            <a:xfrm>
              <a:off x="4672994" y="2170816"/>
              <a:ext cx="298834" cy="529626"/>
            </a:xfrm>
            <a:custGeom>
              <a:avLst/>
              <a:gdLst/>
              <a:ahLst/>
              <a:cxnLst/>
              <a:rect l="l" t="t" r="r" b="b"/>
              <a:pathLst>
                <a:path w="9324" h="16525" extrusionOk="0">
                  <a:moveTo>
                    <a:pt x="0" y="0"/>
                  </a:moveTo>
                  <a:lnTo>
                    <a:pt x="0" y="16525"/>
                  </a:lnTo>
                  <a:lnTo>
                    <a:pt x="9324" y="16525"/>
                  </a:lnTo>
                  <a:lnTo>
                    <a:pt x="9324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2" name="Google Shape;772;p28"/>
          <p:cNvGrpSpPr/>
          <p:nvPr/>
        </p:nvGrpSpPr>
        <p:grpSpPr>
          <a:xfrm>
            <a:off x="936909" y="340657"/>
            <a:ext cx="1206554" cy="2111005"/>
            <a:chOff x="4052859" y="1076757"/>
            <a:chExt cx="1206554" cy="2111005"/>
          </a:xfrm>
        </p:grpSpPr>
        <p:sp>
          <p:nvSpPr>
            <p:cNvPr id="773" name="Google Shape;773;p28"/>
            <p:cNvSpPr/>
            <p:nvPr/>
          </p:nvSpPr>
          <p:spPr>
            <a:xfrm>
              <a:off x="4052859" y="1583884"/>
              <a:ext cx="256015" cy="548408"/>
            </a:xfrm>
            <a:custGeom>
              <a:avLst/>
              <a:gdLst/>
              <a:ahLst/>
              <a:cxnLst/>
              <a:rect l="l" t="t" r="r" b="b"/>
              <a:pathLst>
                <a:path w="7988" h="17111" extrusionOk="0">
                  <a:moveTo>
                    <a:pt x="1" y="1"/>
                  </a:moveTo>
                  <a:lnTo>
                    <a:pt x="1" y="17110"/>
                  </a:lnTo>
                  <a:lnTo>
                    <a:pt x="7987" y="17110"/>
                  </a:lnTo>
                  <a:lnTo>
                    <a:pt x="7987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8"/>
            <p:cNvSpPr/>
            <p:nvPr/>
          </p:nvSpPr>
          <p:spPr>
            <a:xfrm>
              <a:off x="4319547" y="2170816"/>
              <a:ext cx="314923" cy="529626"/>
            </a:xfrm>
            <a:custGeom>
              <a:avLst/>
              <a:gdLst/>
              <a:ahLst/>
              <a:cxnLst/>
              <a:rect l="l" t="t" r="r" b="b"/>
              <a:pathLst>
                <a:path w="9826" h="16525" extrusionOk="0">
                  <a:moveTo>
                    <a:pt x="1" y="0"/>
                  </a:moveTo>
                  <a:lnTo>
                    <a:pt x="1" y="16525"/>
                  </a:lnTo>
                  <a:lnTo>
                    <a:pt x="9825" y="16525"/>
                  </a:lnTo>
                  <a:lnTo>
                    <a:pt x="9825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8"/>
            <p:cNvSpPr/>
            <p:nvPr/>
          </p:nvSpPr>
          <p:spPr>
            <a:xfrm>
              <a:off x="4672994" y="1076757"/>
              <a:ext cx="586419" cy="497512"/>
            </a:xfrm>
            <a:custGeom>
              <a:avLst/>
              <a:gdLst/>
              <a:ahLst/>
              <a:cxnLst/>
              <a:rect l="l" t="t" r="r" b="b"/>
              <a:pathLst>
                <a:path w="18297" h="15523" extrusionOk="0">
                  <a:moveTo>
                    <a:pt x="0" y="1"/>
                  </a:moveTo>
                  <a:lnTo>
                    <a:pt x="0" y="15523"/>
                  </a:lnTo>
                  <a:lnTo>
                    <a:pt x="9324" y="15523"/>
                  </a:lnTo>
                  <a:lnTo>
                    <a:pt x="9324" y="335"/>
                  </a:lnTo>
                  <a:lnTo>
                    <a:pt x="9658" y="335"/>
                  </a:lnTo>
                  <a:lnTo>
                    <a:pt x="9658" y="15523"/>
                  </a:lnTo>
                  <a:lnTo>
                    <a:pt x="18296" y="15523"/>
                  </a:lnTo>
                  <a:lnTo>
                    <a:pt x="18296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28"/>
            <p:cNvSpPr/>
            <p:nvPr/>
          </p:nvSpPr>
          <p:spPr>
            <a:xfrm>
              <a:off x="4052859" y="2170816"/>
              <a:ext cx="256015" cy="529626"/>
            </a:xfrm>
            <a:custGeom>
              <a:avLst/>
              <a:gdLst/>
              <a:ahLst/>
              <a:cxnLst/>
              <a:rect l="l" t="t" r="r" b="b"/>
              <a:pathLst>
                <a:path w="7988" h="16525" extrusionOk="0">
                  <a:moveTo>
                    <a:pt x="1" y="0"/>
                  </a:moveTo>
                  <a:lnTo>
                    <a:pt x="1" y="16525"/>
                  </a:lnTo>
                  <a:lnTo>
                    <a:pt x="7987" y="16525"/>
                  </a:lnTo>
                  <a:lnTo>
                    <a:pt x="7987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28"/>
            <p:cNvSpPr/>
            <p:nvPr/>
          </p:nvSpPr>
          <p:spPr>
            <a:xfrm>
              <a:off x="4982501" y="2170816"/>
              <a:ext cx="276912" cy="529626"/>
            </a:xfrm>
            <a:custGeom>
              <a:avLst/>
              <a:gdLst/>
              <a:ahLst/>
              <a:cxnLst/>
              <a:rect l="l" t="t" r="r" b="b"/>
              <a:pathLst>
                <a:path w="8640" h="16525" extrusionOk="0">
                  <a:moveTo>
                    <a:pt x="1" y="0"/>
                  </a:moveTo>
                  <a:lnTo>
                    <a:pt x="1" y="16525"/>
                  </a:lnTo>
                  <a:lnTo>
                    <a:pt x="8639" y="16525"/>
                  </a:lnTo>
                  <a:lnTo>
                    <a:pt x="8639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28"/>
            <p:cNvSpPr/>
            <p:nvPr/>
          </p:nvSpPr>
          <p:spPr>
            <a:xfrm>
              <a:off x="4319547" y="1583884"/>
              <a:ext cx="314923" cy="548408"/>
            </a:xfrm>
            <a:custGeom>
              <a:avLst/>
              <a:gdLst/>
              <a:ahLst/>
              <a:cxnLst/>
              <a:rect l="l" t="t" r="r" b="b"/>
              <a:pathLst>
                <a:path w="9826" h="17111" extrusionOk="0">
                  <a:moveTo>
                    <a:pt x="1" y="1"/>
                  </a:moveTo>
                  <a:lnTo>
                    <a:pt x="1" y="17110"/>
                  </a:lnTo>
                  <a:lnTo>
                    <a:pt x="9825" y="17110"/>
                  </a:lnTo>
                  <a:lnTo>
                    <a:pt x="9825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28"/>
            <p:cNvSpPr/>
            <p:nvPr/>
          </p:nvSpPr>
          <p:spPr>
            <a:xfrm>
              <a:off x="4982501" y="1583884"/>
              <a:ext cx="276912" cy="548408"/>
            </a:xfrm>
            <a:custGeom>
              <a:avLst/>
              <a:gdLst/>
              <a:ahLst/>
              <a:cxnLst/>
              <a:rect l="l" t="t" r="r" b="b"/>
              <a:pathLst>
                <a:path w="8640" h="17111" extrusionOk="0">
                  <a:moveTo>
                    <a:pt x="1" y="1"/>
                  </a:moveTo>
                  <a:lnTo>
                    <a:pt x="1" y="17110"/>
                  </a:lnTo>
                  <a:lnTo>
                    <a:pt x="8639" y="17110"/>
                  </a:lnTo>
                  <a:lnTo>
                    <a:pt x="8639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28"/>
            <p:cNvSpPr/>
            <p:nvPr/>
          </p:nvSpPr>
          <p:spPr>
            <a:xfrm>
              <a:off x="4052859" y="2710057"/>
              <a:ext cx="256015" cy="477705"/>
            </a:xfrm>
            <a:custGeom>
              <a:avLst/>
              <a:gdLst/>
              <a:ahLst/>
              <a:cxnLst/>
              <a:rect l="l" t="t" r="r" b="b"/>
              <a:pathLst>
                <a:path w="7988" h="14905" extrusionOk="0">
                  <a:moveTo>
                    <a:pt x="1" y="1"/>
                  </a:moveTo>
                  <a:lnTo>
                    <a:pt x="1" y="14905"/>
                  </a:lnTo>
                  <a:lnTo>
                    <a:pt x="7987" y="14905"/>
                  </a:lnTo>
                  <a:lnTo>
                    <a:pt x="7987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8"/>
            <p:cNvSpPr/>
            <p:nvPr/>
          </p:nvSpPr>
          <p:spPr>
            <a:xfrm>
              <a:off x="4052859" y="1076757"/>
              <a:ext cx="581611" cy="497512"/>
            </a:xfrm>
            <a:custGeom>
              <a:avLst/>
              <a:gdLst/>
              <a:ahLst/>
              <a:cxnLst/>
              <a:rect l="l" t="t" r="r" b="b"/>
              <a:pathLst>
                <a:path w="18147" h="15523" extrusionOk="0">
                  <a:moveTo>
                    <a:pt x="1" y="1"/>
                  </a:moveTo>
                  <a:lnTo>
                    <a:pt x="1" y="15523"/>
                  </a:lnTo>
                  <a:lnTo>
                    <a:pt x="7987" y="15523"/>
                  </a:lnTo>
                  <a:lnTo>
                    <a:pt x="7987" y="335"/>
                  </a:lnTo>
                  <a:lnTo>
                    <a:pt x="8322" y="335"/>
                  </a:lnTo>
                  <a:lnTo>
                    <a:pt x="8322" y="15523"/>
                  </a:lnTo>
                  <a:lnTo>
                    <a:pt x="18146" y="15523"/>
                  </a:lnTo>
                  <a:lnTo>
                    <a:pt x="18146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28"/>
            <p:cNvSpPr/>
            <p:nvPr/>
          </p:nvSpPr>
          <p:spPr>
            <a:xfrm>
              <a:off x="4319547" y="2710057"/>
              <a:ext cx="314923" cy="477705"/>
            </a:xfrm>
            <a:custGeom>
              <a:avLst/>
              <a:gdLst/>
              <a:ahLst/>
              <a:cxnLst/>
              <a:rect l="l" t="t" r="r" b="b"/>
              <a:pathLst>
                <a:path w="9826" h="14905" extrusionOk="0">
                  <a:moveTo>
                    <a:pt x="1" y="1"/>
                  </a:moveTo>
                  <a:lnTo>
                    <a:pt x="1" y="14905"/>
                  </a:lnTo>
                  <a:lnTo>
                    <a:pt x="9825" y="14905"/>
                  </a:lnTo>
                  <a:lnTo>
                    <a:pt x="9825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28"/>
            <p:cNvSpPr/>
            <p:nvPr/>
          </p:nvSpPr>
          <p:spPr>
            <a:xfrm>
              <a:off x="4982501" y="2710057"/>
              <a:ext cx="276912" cy="477705"/>
            </a:xfrm>
            <a:custGeom>
              <a:avLst/>
              <a:gdLst/>
              <a:ahLst/>
              <a:cxnLst/>
              <a:rect l="l" t="t" r="r" b="b"/>
              <a:pathLst>
                <a:path w="8640" h="14905" extrusionOk="0">
                  <a:moveTo>
                    <a:pt x="1" y="1"/>
                  </a:moveTo>
                  <a:lnTo>
                    <a:pt x="1" y="14905"/>
                  </a:lnTo>
                  <a:lnTo>
                    <a:pt x="8639" y="14905"/>
                  </a:lnTo>
                  <a:lnTo>
                    <a:pt x="8639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28"/>
            <p:cNvSpPr/>
            <p:nvPr/>
          </p:nvSpPr>
          <p:spPr>
            <a:xfrm>
              <a:off x="4672994" y="1583884"/>
              <a:ext cx="298834" cy="548408"/>
            </a:xfrm>
            <a:custGeom>
              <a:avLst/>
              <a:gdLst/>
              <a:ahLst/>
              <a:cxnLst/>
              <a:rect l="l" t="t" r="r" b="b"/>
              <a:pathLst>
                <a:path w="9324" h="17111" extrusionOk="0">
                  <a:moveTo>
                    <a:pt x="0" y="1"/>
                  </a:moveTo>
                  <a:lnTo>
                    <a:pt x="0" y="17110"/>
                  </a:lnTo>
                  <a:lnTo>
                    <a:pt x="9324" y="17110"/>
                  </a:lnTo>
                  <a:lnTo>
                    <a:pt x="9324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28"/>
            <p:cNvSpPr/>
            <p:nvPr/>
          </p:nvSpPr>
          <p:spPr>
            <a:xfrm>
              <a:off x="4672994" y="2710057"/>
              <a:ext cx="298834" cy="477705"/>
            </a:xfrm>
            <a:custGeom>
              <a:avLst/>
              <a:gdLst/>
              <a:ahLst/>
              <a:cxnLst/>
              <a:rect l="l" t="t" r="r" b="b"/>
              <a:pathLst>
                <a:path w="9324" h="14905" extrusionOk="0">
                  <a:moveTo>
                    <a:pt x="0" y="1"/>
                  </a:moveTo>
                  <a:lnTo>
                    <a:pt x="0" y="14905"/>
                  </a:lnTo>
                  <a:lnTo>
                    <a:pt x="9324" y="14905"/>
                  </a:lnTo>
                  <a:lnTo>
                    <a:pt x="9324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28"/>
            <p:cNvSpPr/>
            <p:nvPr/>
          </p:nvSpPr>
          <p:spPr>
            <a:xfrm>
              <a:off x="4672994" y="2170816"/>
              <a:ext cx="298834" cy="529626"/>
            </a:xfrm>
            <a:custGeom>
              <a:avLst/>
              <a:gdLst/>
              <a:ahLst/>
              <a:cxnLst/>
              <a:rect l="l" t="t" r="r" b="b"/>
              <a:pathLst>
                <a:path w="9324" h="16525" extrusionOk="0">
                  <a:moveTo>
                    <a:pt x="0" y="0"/>
                  </a:moveTo>
                  <a:lnTo>
                    <a:pt x="0" y="16525"/>
                  </a:lnTo>
                  <a:lnTo>
                    <a:pt x="9324" y="16525"/>
                  </a:lnTo>
                  <a:lnTo>
                    <a:pt x="9324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7" name="Google Shape;787;p28"/>
          <p:cNvSpPr/>
          <p:nvPr/>
        </p:nvSpPr>
        <p:spPr>
          <a:xfrm>
            <a:off x="-731" y="4672701"/>
            <a:ext cx="9143833" cy="475558"/>
          </a:xfrm>
          <a:custGeom>
            <a:avLst/>
            <a:gdLst/>
            <a:ahLst/>
            <a:cxnLst/>
            <a:rect l="l" t="t" r="r" b="b"/>
            <a:pathLst>
              <a:path w="285299" h="14838" extrusionOk="0">
                <a:moveTo>
                  <a:pt x="0" y="1"/>
                </a:moveTo>
                <a:lnTo>
                  <a:pt x="0" y="14838"/>
                </a:lnTo>
                <a:lnTo>
                  <a:pt x="285299" y="14838"/>
                </a:lnTo>
                <a:lnTo>
                  <a:pt x="285299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28"/>
          <p:cNvSpPr txBox="1">
            <a:spLocks noGrp="1"/>
          </p:cNvSpPr>
          <p:nvPr>
            <p:ph type="title"/>
          </p:nvPr>
        </p:nvSpPr>
        <p:spPr>
          <a:xfrm>
            <a:off x="720000" y="188126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89" name="Google Shape;789;p28"/>
          <p:cNvSpPr txBox="1">
            <a:spLocks noGrp="1"/>
          </p:cNvSpPr>
          <p:nvPr>
            <p:ph type="subTitle" idx="1"/>
          </p:nvPr>
        </p:nvSpPr>
        <p:spPr>
          <a:xfrm>
            <a:off x="1404400" y="3583200"/>
            <a:ext cx="1695600" cy="3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790" name="Google Shape;790;p28"/>
          <p:cNvSpPr txBox="1">
            <a:spLocks noGrp="1"/>
          </p:cNvSpPr>
          <p:nvPr>
            <p:ph type="subTitle" idx="2"/>
          </p:nvPr>
        </p:nvSpPr>
        <p:spPr>
          <a:xfrm>
            <a:off x="1404400" y="3903600"/>
            <a:ext cx="1695600" cy="6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91" name="Google Shape;791;p28"/>
          <p:cNvSpPr txBox="1">
            <a:spLocks noGrp="1"/>
          </p:cNvSpPr>
          <p:nvPr>
            <p:ph type="subTitle" idx="3"/>
          </p:nvPr>
        </p:nvSpPr>
        <p:spPr>
          <a:xfrm>
            <a:off x="3724200" y="3583200"/>
            <a:ext cx="1695600" cy="3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792" name="Google Shape;792;p28"/>
          <p:cNvSpPr txBox="1">
            <a:spLocks noGrp="1"/>
          </p:cNvSpPr>
          <p:nvPr>
            <p:ph type="subTitle" idx="4"/>
          </p:nvPr>
        </p:nvSpPr>
        <p:spPr>
          <a:xfrm>
            <a:off x="3724200" y="3903600"/>
            <a:ext cx="1695600" cy="6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93" name="Google Shape;793;p28"/>
          <p:cNvSpPr txBox="1">
            <a:spLocks noGrp="1"/>
          </p:cNvSpPr>
          <p:nvPr>
            <p:ph type="subTitle" idx="5"/>
          </p:nvPr>
        </p:nvSpPr>
        <p:spPr>
          <a:xfrm>
            <a:off x="6044000" y="3583200"/>
            <a:ext cx="1695600" cy="3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794" name="Google Shape;794;p28"/>
          <p:cNvSpPr txBox="1">
            <a:spLocks noGrp="1"/>
          </p:cNvSpPr>
          <p:nvPr>
            <p:ph type="subTitle" idx="6"/>
          </p:nvPr>
        </p:nvSpPr>
        <p:spPr>
          <a:xfrm>
            <a:off x="6044000" y="3903600"/>
            <a:ext cx="1695600" cy="6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5">
  <p:cSld name="CUSTOM_4">
    <p:spTree>
      <p:nvGrpSpPr>
        <p:cNvPr id="1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p29"/>
          <p:cNvSpPr/>
          <p:nvPr/>
        </p:nvSpPr>
        <p:spPr>
          <a:xfrm>
            <a:off x="-731" y="4672701"/>
            <a:ext cx="9143833" cy="475558"/>
          </a:xfrm>
          <a:custGeom>
            <a:avLst/>
            <a:gdLst/>
            <a:ahLst/>
            <a:cxnLst/>
            <a:rect l="l" t="t" r="r" b="b"/>
            <a:pathLst>
              <a:path w="285299" h="14838" extrusionOk="0">
                <a:moveTo>
                  <a:pt x="0" y="1"/>
                </a:moveTo>
                <a:lnTo>
                  <a:pt x="0" y="14838"/>
                </a:lnTo>
                <a:lnTo>
                  <a:pt x="285299" y="14838"/>
                </a:lnTo>
                <a:lnTo>
                  <a:pt x="285299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7" name="Google Shape;797;p2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98" name="Google Shape;798;p29"/>
          <p:cNvSpPr txBox="1">
            <a:spLocks noGrp="1"/>
          </p:cNvSpPr>
          <p:nvPr>
            <p:ph type="subTitle" idx="1"/>
          </p:nvPr>
        </p:nvSpPr>
        <p:spPr>
          <a:xfrm>
            <a:off x="1189800" y="3430800"/>
            <a:ext cx="1695600" cy="3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799" name="Google Shape;799;p29"/>
          <p:cNvSpPr txBox="1">
            <a:spLocks noGrp="1"/>
          </p:cNvSpPr>
          <p:nvPr>
            <p:ph type="subTitle" idx="2"/>
          </p:nvPr>
        </p:nvSpPr>
        <p:spPr>
          <a:xfrm>
            <a:off x="1189800" y="3751200"/>
            <a:ext cx="1695600" cy="8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00" name="Google Shape;800;p29"/>
          <p:cNvSpPr txBox="1">
            <a:spLocks noGrp="1"/>
          </p:cNvSpPr>
          <p:nvPr>
            <p:ph type="subTitle" idx="3"/>
          </p:nvPr>
        </p:nvSpPr>
        <p:spPr>
          <a:xfrm>
            <a:off x="3724200" y="3430800"/>
            <a:ext cx="1695600" cy="3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01" name="Google Shape;801;p29"/>
          <p:cNvSpPr txBox="1">
            <a:spLocks noGrp="1"/>
          </p:cNvSpPr>
          <p:nvPr>
            <p:ph type="subTitle" idx="4"/>
          </p:nvPr>
        </p:nvSpPr>
        <p:spPr>
          <a:xfrm>
            <a:off x="3724200" y="3751200"/>
            <a:ext cx="1695600" cy="8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02" name="Google Shape;802;p29"/>
          <p:cNvSpPr txBox="1">
            <a:spLocks noGrp="1"/>
          </p:cNvSpPr>
          <p:nvPr>
            <p:ph type="subTitle" idx="5"/>
          </p:nvPr>
        </p:nvSpPr>
        <p:spPr>
          <a:xfrm>
            <a:off x="6258600" y="3430800"/>
            <a:ext cx="1695600" cy="3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03" name="Google Shape;803;p29"/>
          <p:cNvSpPr txBox="1">
            <a:spLocks noGrp="1"/>
          </p:cNvSpPr>
          <p:nvPr>
            <p:ph type="subTitle" idx="6"/>
          </p:nvPr>
        </p:nvSpPr>
        <p:spPr>
          <a:xfrm>
            <a:off x="6258600" y="3751200"/>
            <a:ext cx="1695600" cy="8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5">
    <p:spTree>
      <p:nvGrpSpPr>
        <p:cNvPr id="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p31"/>
          <p:cNvSpPr/>
          <p:nvPr/>
        </p:nvSpPr>
        <p:spPr>
          <a:xfrm>
            <a:off x="-731" y="4672701"/>
            <a:ext cx="9143833" cy="475558"/>
          </a:xfrm>
          <a:custGeom>
            <a:avLst/>
            <a:gdLst/>
            <a:ahLst/>
            <a:cxnLst/>
            <a:rect l="l" t="t" r="r" b="b"/>
            <a:pathLst>
              <a:path w="285299" h="14838" extrusionOk="0">
                <a:moveTo>
                  <a:pt x="0" y="1"/>
                </a:moveTo>
                <a:lnTo>
                  <a:pt x="0" y="14838"/>
                </a:lnTo>
                <a:lnTo>
                  <a:pt x="285299" y="14838"/>
                </a:lnTo>
                <a:lnTo>
                  <a:pt x="285299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/>
          <p:nvPr/>
        </p:nvSpPr>
        <p:spPr>
          <a:xfrm>
            <a:off x="-731" y="4672701"/>
            <a:ext cx="9143833" cy="475558"/>
          </a:xfrm>
          <a:custGeom>
            <a:avLst/>
            <a:gdLst/>
            <a:ahLst/>
            <a:cxnLst/>
            <a:rect l="l" t="t" r="r" b="b"/>
            <a:pathLst>
              <a:path w="285299" h="14838" extrusionOk="0">
                <a:moveTo>
                  <a:pt x="0" y="1"/>
                </a:moveTo>
                <a:lnTo>
                  <a:pt x="0" y="14838"/>
                </a:lnTo>
                <a:lnTo>
                  <a:pt x="285299" y="14838"/>
                </a:lnTo>
                <a:lnTo>
                  <a:pt x="285299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1"/>
          </p:nvPr>
        </p:nvSpPr>
        <p:spPr>
          <a:xfrm>
            <a:off x="2776200" y="1514400"/>
            <a:ext cx="3591600" cy="115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200"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2"/>
          </p:nvPr>
        </p:nvSpPr>
        <p:spPr>
          <a:xfrm>
            <a:off x="2776200" y="2937600"/>
            <a:ext cx="3591600" cy="115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200"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24" name="Google Shape;24;p5"/>
          <p:cNvGrpSpPr/>
          <p:nvPr/>
        </p:nvGrpSpPr>
        <p:grpSpPr>
          <a:xfrm>
            <a:off x="6685382" y="628692"/>
            <a:ext cx="1531897" cy="1110209"/>
            <a:chOff x="6418270" y="761967"/>
            <a:chExt cx="1531897" cy="1110209"/>
          </a:xfrm>
        </p:grpSpPr>
        <p:sp>
          <p:nvSpPr>
            <p:cNvPr id="25" name="Google Shape;25;p5"/>
            <p:cNvSpPr/>
            <p:nvPr/>
          </p:nvSpPr>
          <p:spPr>
            <a:xfrm>
              <a:off x="6671186" y="1121765"/>
              <a:ext cx="134523" cy="286940"/>
            </a:xfrm>
            <a:custGeom>
              <a:avLst/>
              <a:gdLst/>
              <a:ahLst/>
              <a:cxnLst/>
              <a:rect l="l" t="t" r="r" b="b"/>
              <a:pathLst>
                <a:path w="4195" h="8948" extrusionOk="0">
                  <a:moveTo>
                    <a:pt x="192" y="0"/>
                  </a:moveTo>
                  <a:cubicBezTo>
                    <a:pt x="181" y="0"/>
                    <a:pt x="173" y="3"/>
                    <a:pt x="167" y="9"/>
                  </a:cubicBezTo>
                  <a:lnTo>
                    <a:pt x="151" y="9"/>
                  </a:lnTo>
                  <a:cubicBezTo>
                    <a:pt x="0" y="159"/>
                    <a:pt x="1471" y="1830"/>
                    <a:pt x="2523" y="4286"/>
                  </a:cubicBezTo>
                  <a:cubicBezTo>
                    <a:pt x="3605" y="6733"/>
                    <a:pt x="3808" y="8948"/>
                    <a:pt x="4025" y="8948"/>
                  </a:cubicBezTo>
                  <a:cubicBezTo>
                    <a:pt x="4025" y="8948"/>
                    <a:pt x="4026" y="8948"/>
                    <a:pt x="4027" y="8948"/>
                  </a:cubicBezTo>
                  <a:cubicBezTo>
                    <a:pt x="4127" y="8948"/>
                    <a:pt x="4194" y="8380"/>
                    <a:pt x="4111" y="7461"/>
                  </a:cubicBezTo>
                  <a:cubicBezTo>
                    <a:pt x="4060" y="6926"/>
                    <a:pt x="3977" y="6391"/>
                    <a:pt x="3843" y="5873"/>
                  </a:cubicBezTo>
                  <a:cubicBezTo>
                    <a:pt x="3509" y="4587"/>
                    <a:pt x="2991" y="3367"/>
                    <a:pt x="2273" y="2264"/>
                  </a:cubicBezTo>
                  <a:cubicBezTo>
                    <a:pt x="1989" y="1796"/>
                    <a:pt x="1654" y="1379"/>
                    <a:pt x="1304" y="978"/>
                  </a:cubicBezTo>
                  <a:cubicBezTo>
                    <a:pt x="737" y="335"/>
                    <a:pt x="311" y="0"/>
                    <a:pt x="192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5"/>
            <p:cNvSpPr/>
            <p:nvPr/>
          </p:nvSpPr>
          <p:spPr>
            <a:xfrm>
              <a:off x="6784769" y="761967"/>
              <a:ext cx="42361" cy="705677"/>
            </a:xfrm>
            <a:custGeom>
              <a:avLst/>
              <a:gdLst/>
              <a:ahLst/>
              <a:cxnLst/>
              <a:rect l="l" t="t" r="r" b="b"/>
              <a:pathLst>
                <a:path w="1321" h="22006" extrusionOk="0">
                  <a:moveTo>
                    <a:pt x="351" y="0"/>
                  </a:moveTo>
                  <a:cubicBezTo>
                    <a:pt x="251" y="0"/>
                    <a:pt x="151" y="1237"/>
                    <a:pt x="84" y="3242"/>
                  </a:cubicBezTo>
                  <a:cubicBezTo>
                    <a:pt x="34" y="5230"/>
                    <a:pt x="1" y="7987"/>
                    <a:pt x="84" y="11028"/>
                  </a:cubicBezTo>
                  <a:cubicBezTo>
                    <a:pt x="151" y="14086"/>
                    <a:pt x="368" y="16843"/>
                    <a:pt x="602" y="18831"/>
                  </a:cubicBezTo>
                  <a:cubicBezTo>
                    <a:pt x="851" y="20789"/>
                    <a:pt x="1116" y="22006"/>
                    <a:pt x="1218" y="22006"/>
                  </a:cubicBezTo>
                  <a:cubicBezTo>
                    <a:pt x="1219" y="22006"/>
                    <a:pt x="1220" y="22006"/>
                    <a:pt x="1220" y="22006"/>
                  </a:cubicBezTo>
                  <a:cubicBezTo>
                    <a:pt x="1321" y="21989"/>
                    <a:pt x="1237" y="20769"/>
                    <a:pt x="1120" y="18781"/>
                  </a:cubicBezTo>
                  <a:cubicBezTo>
                    <a:pt x="1020" y="16792"/>
                    <a:pt x="886" y="14052"/>
                    <a:pt x="819" y="11011"/>
                  </a:cubicBezTo>
                  <a:cubicBezTo>
                    <a:pt x="736" y="7987"/>
                    <a:pt x="686" y="5230"/>
                    <a:pt x="602" y="3242"/>
                  </a:cubicBezTo>
                  <a:cubicBezTo>
                    <a:pt x="535" y="1237"/>
                    <a:pt x="452" y="0"/>
                    <a:pt x="351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5"/>
            <p:cNvSpPr/>
            <p:nvPr/>
          </p:nvSpPr>
          <p:spPr>
            <a:xfrm>
              <a:off x="6817991" y="912460"/>
              <a:ext cx="151134" cy="513401"/>
            </a:xfrm>
            <a:custGeom>
              <a:avLst/>
              <a:gdLst/>
              <a:ahLst/>
              <a:cxnLst/>
              <a:rect l="l" t="t" r="r" b="b"/>
              <a:pathLst>
                <a:path w="4713" h="16010" extrusionOk="0">
                  <a:moveTo>
                    <a:pt x="4620" y="0"/>
                  </a:moveTo>
                  <a:cubicBezTo>
                    <a:pt x="4511" y="0"/>
                    <a:pt x="3974" y="764"/>
                    <a:pt x="3342" y="2108"/>
                  </a:cubicBezTo>
                  <a:cubicBezTo>
                    <a:pt x="2540" y="3929"/>
                    <a:pt x="1872" y="5800"/>
                    <a:pt x="1354" y="7705"/>
                  </a:cubicBezTo>
                  <a:cubicBezTo>
                    <a:pt x="819" y="9627"/>
                    <a:pt x="418" y="11565"/>
                    <a:pt x="184" y="13536"/>
                  </a:cubicBezTo>
                  <a:cubicBezTo>
                    <a:pt x="0" y="15057"/>
                    <a:pt x="84" y="16009"/>
                    <a:pt x="184" y="16009"/>
                  </a:cubicBezTo>
                  <a:cubicBezTo>
                    <a:pt x="285" y="16009"/>
                    <a:pt x="385" y="15090"/>
                    <a:pt x="686" y="13620"/>
                  </a:cubicBezTo>
                  <a:cubicBezTo>
                    <a:pt x="986" y="12133"/>
                    <a:pt x="1454" y="10111"/>
                    <a:pt x="2072" y="7906"/>
                  </a:cubicBezTo>
                  <a:cubicBezTo>
                    <a:pt x="2691" y="5700"/>
                    <a:pt x="3309" y="3729"/>
                    <a:pt x="3827" y="2308"/>
                  </a:cubicBezTo>
                  <a:cubicBezTo>
                    <a:pt x="4328" y="905"/>
                    <a:pt x="4712" y="53"/>
                    <a:pt x="4629" y="3"/>
                  </a:cubicBezTo>
                  <a:cubicBezTo>
                    <a:pt x="4626" y="1"/>
                    <a:pt x="4623" y="0"/>
                    <a:pt x="4620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5"/>
            <p:cNvSpPr/>
            <p:nvPr/>
          </p:nvSpPr>
          <p:spPr>
            <a:xfrm>
              <a:off x="6640113" y="1386706"/>
              <a:ext cx="332219" cy="243296"/>
            </a:xfrm>
            <a:custGeom>
              <a:avLst/>
              <a:gdLst/>
              <a:ahLst/>
              <a:cxnLst/>
              <a:rect l="l" t="t" r="r" b="b"/>
              <a:pathLst>
                <a:path w="10360" h="7587" extrusionOk="0">
                  <a:moveTo>
                    <a:pt x="0" y="1"/>
                  </a:moveTo>
                  <a:lnTo>
                    <a:pt x="0" y="2423"/>
                  </a:lnTo>
                  <a:cubicBezTo>
                    <a:pt x="0" y="5280"/>
                    <a:pt x="2323" y="7586"/>
                    <a:pt x="5180" y="7586"/>
                  </a:cubicBezTo>
                  <a:cubicBezTo>
                    <a:pt x="8037" y="7586"/>
                    <a:pt x="10360" y="5280"/>
                    <a:pt x="10360" y="2423"/>
                  </a:cubicBezTo>
                  <a:lnTo>
                    <a:pt x="1036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5"/>
            <p:cNvSpPr/>
            <p:nvPr/>
          </p:nvSpPr>
          <p:spPr>
            <a:xfrm>
              <a:off x="6640113" y="1449943"/>
              <a:ext cx="334913" cy="4842"/>
            </a:xfrm>
            <a:custGeom>
              <a:avLst/>
              <a:gdLst/>
              <a:ahLst/>
              <a:cxnLst/>
              <a:rect l="l" t="t" r="r" b="b"/>
              <a:pathLst>
                <a:path w="10444" h="151" extrusionOk="0">
                  <a:moveTo>
                    <a:pt x="5230" y="0"/>
                  </a:moveTo>
                  <a:cubicBezTo>
                    <a:pt x="2339" y="0"/>
                    <a:pt x="0" y="34"/>
                    <a:pt x="0" y="67"/>
                  </a:cubicBezTo>
                  <a:cubicBezTo>
                    <a:pt x="0" y="117"/>
                    <a:pt x="2339" y="151"/>
                    <a:pt x="5230" y="151"/>
                  </a:cubicBezTo>
                  <a:cubicBezTo>
                    <a:pt x="8104" y="151"/>
                    <a:pt x="10443" y="117"/>
                    <a:pt x="10443" y="67"/>
                  </a:cubicBezTo>
                  <a:cubicBezTo>
                    <a:pt x="10443" y="34"/>
                    <a:pt x="8104" y="0"/>
                    <a:pt x="5230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5"/>
            <p:cNvSpPr/>
            <p:nvPr/>
          </p:nvSpPr>
          <p:spPr>
            <a:xfrm>
              <a:off x="6640113" y="1471365"/>
              <a:ext cx="334913" cy="4842"/>
            </a:xfrm>
            <a:custGeom>
              <a:avLst/>
              <a:gdLst/>
              <a:ahLst/>
              <a:cxnLst/>
              <a:rect l="l" t="t" r="r" b="b"/>
              <a:pathLst>
                <a:path w="10444" h="151" extrusionOk="0">
                  <a:moveTo>
                    <a:pt x="5230" y="1"/>
                  </a:moveTo>
                  <a:cubicBezTo>
                    <a:pt x="2339" y="1"/>
                    <a:pt x="0" y="34"/>
                    <a:pt x="0" y="84"/>
                  </a:cubicBezTo>
                  <a:cubicBezTo>
                    <a:pt x="0" y="117"/>
                    <a:pt x="2339" y="151"/>
                    <a:pt x="5230" y="151"/>
                  </a:cubicBezTo>
                  <a:cubicBezTo>
                    <a:pt x="8104" y="151"/>
                    <a:pt x="10443" y="117"/>
                    <a:pt x="10443" y="84"/>
                  </a:cubicBezTo>
                  <a:cubicBezTo>
                    <a:pt x="10443" y="34"/>
                    <a:pt x="8104" y="1"/>
                    <a:pt x="5230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5"/>
            <p:cNvSpPr/>
            <p:nvPr/>
          </p:nvSpPr>
          <p:spPr>
            <a:xfrm>
              <a:off x="6418270" y="1629970"/>
              <a:ext cx="1531897" cy="88955"/>
            </a:xfrm>
            <a:custGeom>
              <a:avLst/>
              <a:gdLst/>
              <a:ahLst/>
              <a:cxnLst/>
              <a:rect l="l" t="t" r="r" b="b"/>
              <a:pathLst>
                <a:path w="47771" h="2774" extrusionOk="0">
                  <a:moveTo>
                    <a:pt x="1" y="0"/>
                  </a:moveTo>
                  <a:lnTo>
                    <a:pt x="1" y="2774"/>
                  </a:lnTo>
                  <a:lnTo>
                    <a:pt x="47771" y="2774"/>
                  </a:lnTo>
                  <a:lnTo>
                    <a:pt x="47771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5"/>
            <p:cNvSpPr/>
            <p:nvPr/>
          </p:nvSpPr>
          <p:spPr>
            <a:xfrm>
              <a:off x="6708673" y="1718894"/>
              <a:ext cx="50955" cy="153283"/>
            </a:xfrm>
            <a:custGeom>
              <a:avLst/>
              <a:gdLst/>
              <a:ahLst/>
              <a:cxnLst/>
              <a:rect l="l" t="t" r="r" b="b"/>
              <a:pathLst>
                <a:path w="1589" h="4780" extrusionOk="0">
                  <a:moveTo>
                    <a:pt x="1" y="1"/>
                  </a:moveTo>
                  <a:lnTo>
                    <a:pt x="1" y="4779"/>
                  </a:lnTo>
                  <a:lnTo>
                    <a:pt x="1588" y="4779"/>
                  </a:lnTo>
                  <a:lnTo>
                    <a:pt x="1588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5"/>
            <p:cNvSpPr/>
            <p:nvPr/>
          </p:nvSpPr>
          <p:spPr>
            <a:xfrm>
              <a:off x="7548809" y="1718894"/>
              <a:ext cx="50955" cy="153283"/>
            </a:xfrm>
            <a:custGeom>
              <a:avLst/>
              <a:gdLst/>
              <a:ahLst/>
              <a:cxnLst/>
              <a:rect l="l" t="t" r="r" b="b"/>
              <a:pathLst>
                <a:path w="1589" h="4780" extrusionOk="0">
                  <a:moveTo>
                    <a:pt x="1" y="1"/>
                  </a:moveTo>
                  <a:lnTo>
                    <a:pt x="1" y="4779"/>
                  </a:lnTo>
                  <a:lnTo>
                    <a:pt x="1588" y="4779"/>
                  </a:lnTo>
                  <a:lnTo>
                    <a:pt x="1588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5"/>
            <p:cNvSpPr/>
            <p:nvPr/>
          </p:nvSpPr>
          <p:spPr>
            <a:xfrm>
              <a:off x="7258951" y="1305800"/>
              <a:ext cx="481718" cy="322054"/>
            </a:xfrm>
            <a:custGeom>
              <a:avLst/>
              <a:gdLst/>
              <a:ahLst/>
              <a:cxnLst/>
              <a:rect l="l" t="t" r="r" b="b"/>
              <a:pathLst>
                <a:path w="15022" h="10043" extrusionOk="0">
                  <a:moveTo>
                    <a:pt x="1087" y="1"/>
                  </a:moveTo>
                  <a:lnTo>
                    <a:pt x="1" y="10042"/>
                  </a:lnTo>
                  <a:lnTo>
                    <a:pt x="13869" y="10042"/>
                  </a:lnTo>
                  <a:lnTo>
                    <a:pt x="15022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>
              <a:off x="7278256" y="1329370"/>
              <a:ext cx="433488" cy="281328"/>
            </a:xfrm>
            <a:custGeom>
              <a:avLst/>
              <a:gdLst/>
              <a:ahLst/>
              <a:cxnLst/>
              <a:rect l="l" t="t" r="r" b="b"/>
              <a:pathLst>
                <a:path w="13518" h="8773" extrusionOk="0">
                  <a:moveTo>
                    <a:pt x="1053" y="1"/>
                  </a:moveTo>
                  <a:lnTo>
                    <a:pt x="0" y="8773"/>
                  </a:lnTo>
                  <a:lnTo>
                    <a:pt x="12515" y="8773"/>
                  </a:lnTo>
                  <a:lnTo>
                    <a:pt x="135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5"/>
            <p:cNvSpPr/>
            <p:nvPr/>
          </p:nvSpPr>
          <p:spPr>
            <a:xfrm>
              <a:off x="7358617" y="1376541"/>
              <a:ext cx="266321" cy="187018"/>
            </a:xfrm>
            <a:custGeom>
              <a:avLst/>
              <a:gdLst/>
              <a:ahLst/>
              <a:cxnLst/>
              <a:rect l="l" t="t" r="r" b="b"/>
              <a:pathLst>
                <a:path w="8305" h="5832" extrusionOk="0">
                  <a:moveTo>
                    <a:pt x="652" y="0"/>
                  </a:moveTo>
                  <a:lnTo>
                    <a:pt x="0" y="5831"/>
                  </a:lnTo>
                  <a:lnTo>
                    <a:pt x="7904" y="5831"/>
                  </a:lnTo>
                  <a:lnTo>
                    <a:pt x="8305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5"/>
            <p:cNvSpPr/>
            <p:nvPr/>
          </p:nvSpPr>
          <p:spPr>
            <a:xfrm>
              <a:off x="7703663" y="1432787"/>
              <a:ext cx="112557" cy="196670"/>
            </a:xfrm>
            <a:custGeom>
              <a:avLst/>
              <a:gdLst/>
              <a:ahLst/>
              <a:cxnLst/>
              <a:rect l="l" t="t" r="r" b="b"/>
              <a:pathLst>
                <a:path w="3510" h="6133" extrusionOk="0">
                  <a:moveTo>
                    <a:pt x="686" y="0"/>
                  </a:moveTo>
                  <a:lnTo>
                    <a:pt x="1" y="6082"/>
                  </a:lnTo>
                  <a:lnTo>
                    <a:pt x="3510" y="6133"/>
                  </a:lnTo>
                  <a:lnTo>
                    <a:pt x="652" y="368"/>
                  </a:lnTo>
                  <a:lnTo>
                    <a:pt x="686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" name="Google Shape;38;p5"/>
          <p:cNvGrpSpPr/>
          <p:nvPr/>
        </p:nvGrpSpPr>
        <p:grpSpPr>
          <a:xfrm>
            <a:off x="444493" y="717090"/>
            <a:ext cx="1721576" cy="1153083"/>
            <a:chOff x="735556" y="934490"/>
            <a:chExt cx="1721576" cy="1153083"/>
          </a:xfrm>
        </p:grpSpPr>
        <p:sp>
          <p:nvSpPr>
            <p:cNvPr id="39" name="Google Shape;39;p5"/>
            <p:cNvSpPr/>
            <p:nvPr/>
          </p:nvSpPr>
          <p:spPr>
            <a:xfrm>
              <a:off x="735556" y="1437084"/>
              <a:ext cx="990212" cy="650489"/>
            </a:xfrm>
            <a:custGeom>
              <a:avLst/>
              <a:gdLst/>
              <a:ahLst/>
              <a:cxnLst/>
              <a:rect l="l" t="t" r="r" b="b"/>
              <a:pathLst>
                <a:path w="30879" h="20285" extrusionOk="0">
                  <a:moveTo>
                    <a:pt x="1" y="0"/>
                  </a:moveTo>
                  <a:lnTo>
                    <a:pt x="1" y="20284"/>
                  </a:lnTo>
                  <a:lnTo>
                    <a:pt x="30878" y="20284"/>
                  </a:lnTo>
                  <a:lnTo>
                    <a:pt x="30878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5"/>
            <p:cNvSpPr/>
            <p:nvPr/>
          </p:nvSpPr>
          <p:spPr>
            <a:xfrm>
              <a:off x="770381" y="1463316"/>
              <a:ext cx="920562" cy="595333"/>
            </a:xfrm>
            <a:custGeom>
              <a:avLst/>
              <a:gdLst/>
              <a:ahLst/>
              <a:cxnLst/>
              <a:rect l="l" t="t" r="r" b="b"/>
              <a:pathLst>
                <a:path w="28707" h="18565" extrusionOk="0">
                  <a:moveTo>
                    <a:pt x="1" y="1"/>
                  </a:moveTo>
                  <a:lnTo>
                    <a:pt x="1" y="18564"/>
                  </a:lnTo>
                  <a:lnTo>
                    <a:pt x="28706" y="18564"/>
                  </a:lnTo>
                  <a:lnTo>
                    <a:pt x="28706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5"/>
            <p:cNvSpPr/>
            <p:nvPr/>
          </p:nvSpPr>
          <p:spPr>
            <a:xfrm>
              <a:off x="1080634" y="1680316"/>
              <a:ext cx="300056" cy="163993"/>
            </a:xfrm>
            <a:custGeom>
              <a:avLst/>
              <a:gdLst/>
              <a:ahLst/>
              <a:cxnLst/>
              <a:rect l="l" t="t" r="r" b="b"/>
              <a:pathLst>
                <a:path w="9357" h="5114" extrusionOk="0">
                  <a:moveTo>
                    <a:pt x="0" y="1"/>
                  </a:moveTo>
                  <a:lnTo>
                    <a:pt x="0" y="5114"/>
                  </a:lnTo>
                  <a:lnTo>
                    <a:pt x="9357" y="5114"/>
                  </a:lnTo>
                  <a:lnTo>
                    <a:pt x="9357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5"/>
            <p:cNvSpPr/>
            <p:nvPr/>
          </p:nvSpPr>
          <p:spPr>
            <a:xfrm>
              <a:off x="2088452" y="1209886"/>
              <a:ext cx="368680" cy="559963"/>
            </a:xfrm>
            <a:custGeom>
              <a:avLst/>
              <a:gdLst/>
              <a:ahLst/>
              <a:cxnLst/>
              <a:rect l="l" t="t" r="r" b="b"/>
              <a:pathLst>
                <a:path w="11497" h="17462" extrusionOk="0">
                  <a:moveTo>
                    <a:pt x="1" y="1"/>
                  </a:moveTo>
                  <a:lnTo>
                    <a:pt x="1" y="17461"/>
                  </a:lnTo>
                  <a:lnTo>
                    <a:pt x="11496" y="17461"/>
                  </a:lnTo>
                  <a:lnTo>
                    <a:pt x="11496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5"/>
            <p:cNvSpPr/>
            <p:nvPr/>
          </p:nvSpPr>
          <p:spPr>
            <a:xfrm>
              <a:off x="2103459" y="1229704"/>
              <a:ext cx="337061" cy="520840"/>
            </a:xfrm>
            <a:custGeom>
              <a:avLst/>
              <a:gdLst/>
              <a:ahLst/>
              <a:cxnLst/>
              <a:rect l="l" t="t" r="r" b="b"/>
              <a:pathLst>
                <a:path w="10511" h="16242" extrusionOk="0">
                  <a:moveTo>
                    <a:pt x="1" y="1"/>
                  </a:moveTo>
                  <a:lnTo>
                    <a:pt x="1" y="16242"/>
                  </a:lnTo>
                  <a:lnTo>
                    <a:pt x="10510" y="16242"/>
                  </a:lnTo>
                  <a:lnTo>
                    <a:pt x="10510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5"/>
            <p:cNvSpPr/>
            <p:nvPr/>
          </p:nvSpPr>
          <p:spPr>
            <a:xfrm>
              <a:off x="2226695" y="1404921"/>
              <a:ext cx="92194" cy="169894"/>
            </a:xfrm>
            <a:custGeom>
              <a:avLst/>
              <a:gdLst/>
              <a:ahLst/>
              <a:cxnLst/>
              <a:rect l="l" t="t" r="r" b="b"/>
              <a:pathLst>
                <a:path w="2875" h="5298" extrusionOk="0">
                  <a:moveTo>
                    <a:pt x="1" y="1"/>
                  </a:moveTo>
                  <a:lnTo>
                    <a:pt x="1" y="5297"/>
                  </a:lnTo>
                  <a:lnTo>
                    <a:pt x="2875" y="5297"/>
                  </a:lnTo>
                  <a:lnTo>
                    <a:pt x="2875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5"/>
            <p:cNvSpPr/>
            <p:nvPr/>
          </p:nvSpPr>
          <p:spPr>
            <a:xfrm>
              <a:off x="1603014" y="934490"/>
              <a:ext cx="211678" cy="322054"/>
            </a:xfrm>
            <a:custGeom>
              <a:avLst/>
              <a:gdLst/>
              <a:ahLst/>
              <a:cxnLst/>
              <a:rect l="l" t="t" r="r" b="b"/>
              <a:pathLst>
                <a:path w="6601" h="10043" extrusionOk="0">
                  <a:moveTo>
                    <a:pt x="1" y="1"/>
                  </a:moveTo>
                  <a:lnTo>
                    <a:pt x="1" y="10042"/>
                  </a:lnTo>
                  <a:lnTo>
                    <a:pt x="6601" y="10042"/>
                  </a:lnTo>
                  <a:lnTo>
                    <a:pt x="6601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5"/>
            <p:cNvSpPr/>
            <p:nvPr/>
          </p:nvSpPr>
          <p:spPr>
            <a:xfrm>
              <a:off x="1611608" y="945746"/>
              <a:ext cx="193463" cy="299543"/>
            </a:xfrm>
            <a:custGeom>
              <a:avLst/>
              <a:gdLst/>
              <a:ahLst/>
              <a:cxnLst/>
              <a:rect l="l" t="t" r="r" b="b"/>
              <a:pathLst>
                <a:path w="6033" h="9341" extrusionOk="0">
                  <a:moveTo>
                    <a:pt x="0" y="0"/>
                  </a:moveTo>
                  <a:lnTo>
                    <a:pt x="0" y="9341"/>
                  </a:lnTo>
                  <a:lnTo>
                    <a:pt x="6032" y="9341"/>
                  </a:lnTo>
                  <a:lnTo>
                    <a:pt x="6032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5"/>
            <p:cNvSpPr/>
            <p:nvPr/>
          </p:nvSpPr>
          <p:spPr>
            <a:xfrm>
              <a:off x="1682317" y="1046470"/>
              <a:ext cx="53072" cy="97549"/>
            </a:xfrm>
            <a:custGeom>
              <a:avLst/>
              <a:gdLst/>
              <a:ahLst/>
              <a:cxnLst/>
              <a:rect l="l" t="t" r="r" b="b"/>
              <a:pathLst>
                <a:path w="1655" h="3042" extrusionOk="0">
                  <a:moveTo>
                    <a:pt x="1" y="1"/>
                  </a:moveTo>
                  <a:lnTo>
                    <a:pt x="1" y="3042"/>
                  </a:lnTo>
                  <a:lnTo>
                    <a:pt x="1655" y="3042"/>
                  </a:lnTo>
                  <a:lnTo>
                    <a:pt x="1655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" name="Google Shape;48;p5"/>
          <p:cNvGrpSpPr/>
          <p:nvPr/>
        </p:nvGrpSpPr>
        <p:grpSpPr>
          <a:xfrm>
            <a:off x="1388705" y="4044813"/>
            <a:ext cx="938231" cy="663893"/>
            <a:chOff x="1278330" y="4044813"/>
            <a:chExt cx="938231" cy="663893"/>
          </a:xfrm>
        </p:grpSpPr>
        <p:sp>
          <p:nvSpPr>
            <p:cNvPr id="49" name="Google Shape;49;p5"/>
            <p:cNvSpPr/>
            <p:nvPr/>
          </p:nvSpPr>
          <p:spPr>
            <a:xfrm>
              <a:off x="1306197" y="4117158"/>
              <a:ext cx="794088" cy="258272"/>
            </a:xfrm>
            <a:custGeom>
              <a:avLst/>
              <a:gdLst/>
              <a:ahLst/>
              <a:cxnLst/>
              <a:rect l="l" t="t" r="r" b="b"/>
              <a:pathLst>
                <a:path w="24763" h="8054" extrusionOk="0">
                  <a:moveTo>
                    <a:pt x="0" y="0"/>
                  </a:moveTo>
                  <a:lnTo>
                    <a:pt x="0" y="8054"/>
                  </a:lnTo>
                  <a:lnTo>
                    <a:pt x="24762" y="8054"/>
                  </a:lnTo>
                  <a:lnTo>
                    <a:pt x="24762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5"/>
            <p:cNvSpPr/>
            <p:nvPr/>
          </p:nvSpPr>
          <p:spPr>
            <a:xfrm>
              <a:off x="1278330" y="4044813"/>
              <a:ext cx="855176" cy="72376"/>
            </a:xfrm>
            <a:custGeom>
              <a:avLst/>
              <a:gdLst/>
              <a:ahLst/>
              <a:cxnLst/>
              <a:rect l="l" t="t" r="r" b="b"/>
              <a:pathLst>
                <a:path w="26668" h="2257" extrusionOk="0">
                  <a:moveTo>
                    <a:pt x="1" y="1"/>
                  </a:moveTo>
                  <a:lnTo>
                    <a:pt x="1" y="2256"/>
                  </a:lnTo>
                  <a:lnTo>
                    <a:pt x="26667" y="2256"/>
                  </a:lnTo>
                  <a:lnTo>
                    <a:pt x="26667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>
              <a:off x="1278330" y="4044813"/>
              <a:ext cx="444199" cy="330616"/>
            </a:xfrm>
            <a:custGeom>
              <a:avLst/>
              <a:gdLst/>
              <a:ahLst/>
              <a:cxnLst/>
              <a:rect l="l" t="t" r="r" b="b"/>
              <a:pathLst>
                <a:path w="13852" h="10310" extrusionOk="0">
                  <a:moveTo>
                    <a:pt x="1" y="1"/>
                  </a:moveTo>
                  <a:lnTo>
                    <a:pt x="1" y="2256"/>
                  </a:lnTo>
                  <a:lnTo>
                    <a:pt x="869" y="2256"/>
                  </a:lnTo>
                  <a:lnTo>
                    <a:pt x="869" y="10310"/>
                  </a:lnTo>
                  <a:lnTo>
                    <a:pt x="13334" y="10310"/>
                  </a:lnTo>
                  <a:lnTo>
                    <a:pt x="13852" y="2056"/>
                  </a:lnTo>
                  <a:lnTo>
                    <a:pt x="13852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5"/>
            <p:cNvSpPr/>
            <p:nvPr/>
          </p:nvSpPr>
          <p:spPr>
            <a:xfrm>
              <a:off x="1828064" y="4158942"/>
              <a:ext cx="161300" cy="38609"/>
            </a:xfrm>
            <a:custGeom>
              <a:avLst/>
              <a:gdLst/>
              <a:ahLst/>
              <a:cxnLst/>
              <a:rect l="l" t="t" r="r" b="b"/>
              <a:pathLst>
                <a:path w="5030" h="1204" extrusionOk="0">
                  <a:moveTo>
                    <a:pt x="1" y="0"/>
                  </a:moveTo>
                  <a:lnTo>
                    <a:pt x="1" y="1203"/>
                  </a:lnTo>
                  <a:lnTo>
                    <a:pt x="5030" y="1203"/>
                  </a:lnTo>
                  <a:lnTo>
                    <a:pt x="5030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>
              <a:off x="1803404" y="4246262"/>
              <a:ext cx="206867" cy="82029"/>
            </a:xfrm>
            <a:custGeom>
              <a:avLst/>
              <a:gdLst/>
              <a:ahLst/>
              <a:cxnLst/>
              <a:rect l="l" t="t" r="r" b="b"/>
              <a:pathLst>
                <a:path w="6451" h="2558" extrusionOk="0">
                  <a:moveTo>
                    <a:pt x="1" y="1"/>
                  </a:moveTo>
                  <a:lnTo>
                    <a:pt x="1" y="2557"/>
                  </a:lnTo>
                  <a:lnTo>
                    <a:pt x="6450" y="2557"/>
                  </a:lnTo>
                  <a:lnTo>
                    <a:pt x="645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5"/>
            <p:cNvSpPr/>
            <p:nvPr/>
          </p:nvSpPr>
          <p:spPr>
            <a:xfrm>
              <a:off x="1389252" y="4450403"/>
              <a:ext cx="794088" cy="258304"/>
            </a:xfrm>
            <a:custGeom>
              <a:avLst/>
              <a:gdLst/>
              <a:ahLst/>
              <a:cxnLst/>
              <a:rect l="l" t="t" r="r" b="b"/>
              <a:pathLst>
                <a:path w="24763" h="8055" extrusionOk="0">
                  <a:moveTo>
                    <a:pt x="0" y="1"/>
                  </a:moveTo>
                  <a:lnTo>
                    <a:pt x="0" y="8054"/>
                  </a:lnTo>
                  <a:lnTo>
                    <a:pt x="24762" y="8054"/>
                  </a:lnTo>
                  <a:lnTo>
                    <a:pt x="24762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5"/>
            <p:cNvSpPr/>
            <p:nvPr/>
          </p:nvSpPr>
          <p:spPr>
            <a:xfrm>
              <a:off x="1361385" y="4378091"/>
              <a:ext cx="855176" cy="72344"/>
            </a:xfrm>
            <a:custGeom>
              <a:avLst/>
              <a:gdLst/>
              <a:ahLst/>
              <a:cxnLst/>
              <a:rect l="l" t="t" r="r" b="b"/>
              <a:pathLst>
                <a:path w="26668" h="2256" extrusionOk="0">
                  <a:moveTo>
                    <a:pt x="0" y="0"/>
                  </a:moveTo>
                  <a:lnTo>
                    <a:pt x="0" y="2256"/>
                  </a:lnTo>
                  <a:lnTo>
                    <a:pt x="26667" y="2256"/>
                  </a:lnTo>
                  <a:lnTo>
                    <a:pt x="26667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5"/>
            <p:cNvSpPr/>
            <p:nvPr/>
          </p:nvSpPr>
          <p:spPr>
            <a:xfrm>
              <a:off x="1361385" y="4378091"/>
              <a:ext cx="444199" cy="330616"/>
            </a:xfrm>
            <a:custGeom>
              <a:avLst/>
              <a:gdLst/>
              <a:ahLst/>
              <a:cxnLst/>
              <a:rect l="l" t="t" r="r" b="b"/>
              <a:pathLst>
                <a:path w="13852" h="10310" extrusionOk="0">
                  <a:moveTo>
                    <a:pt x="0" y="0"/>
                  </a:moveTo>
                  <a:lnTo>
                    <a:pt x="0" y="2256"/>
                  </a:lnTo>
                  <a:lnTo>
                    <a:pt x="869" y="2256"/>
                  </a:lnTo>
                  <a:lnTo>
                    <a:pt x="869" y="10309"/>
                  </a:lnTo>
                  <a:lnTo>
                    <a:pt x="13334" y="10309"/>
                  </a:lnTo>
                  <a:lnTo>
                    <a:pt x="13852" y="2039"/>
                  </a:lnTo>
                  <a:lnTo>
                    <a:pt x="13852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5"/>
            <p:cNvSpPr/>
            <p:nvPr/>
          </p:nvSpPr>
          <p:spPr>
            <a:xfrm>
              <a:off x="1911118" y="4492219"/>
              <a:ext cx="160754" cy="38609"/>
            </a:xfrm>
            <a:custGeom>
              <a:avLst/>
              <a:gdLst/>
              <a:ahLst/>
              <a:cxnLst/>
              <a:rect l="l" t="t" r="r" b="b"/>
              <a:pathLst>
                <a:path w="5013" h="1204" extrusionOk="0">
                  <a:moveTo>
                    <a:pt x="0" y="0"/>
                  </a:moveTo>
                  <a:lnTo>
                    <a:pt x="0" y="1203"/>
                  </a:lnTo>
                  <a:lnTo>
                    <a:pt x="5013" y="1203"/>
                  </a:lnTo>
                  <a:lnTo>
                    <a:pt x="5013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5"/>
            <p:cNvSpPr/>
            <p:nvPr/>
          </p:nvSpPr>
          <p:spPr>
            <a:xfrm>
              <a:off x="1885945" y="4579539"/>
              <a:ext cx="206835" cy="82029"/>
            </a:xfrm>
            <a:custGeom>
              <a:avLst/>
              <a:gdLst/>
              <a:ahLst/>
              <a:cxnLst/>
              <a:rect l="l" t="t" r="r" b="b"/>
              <a:pathLst>
                <a:path w="6450" h="2558" extrusionOk="0">
                  <a:moveTo>
                    <a:pt x="0" y="1"/>
                  </a:moveTo>
                  <a:lnTo>
                    <a:pt x="0" y="2557"/>
                  </a:lnTo>
                  <a:lnTo>
                    <a:pt x="6450" y="2557"/>
                  </a:lnTo>
                  <a:lnTo>
                    <a:pt x="645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" name="Google Shape;59;p5"/>
          <p:cNvGrpSpPr/>
          <p:nvPr/>
        </p:nvGrpSpPr>
        <p:grpSpPr>
          <a:xfrm>
            <a:off x="6953203" y="3236296"/>
            <a:ext cx="837507" cy="1448842"/>
            <a:chOff x="7002828" y="3236296"/>
            <a:chExt cx="837507" cy="1448842"/>
          </a:xfrm>
        </p:grpSpPr>
        <p:sp>
          <p:nvSpPr>
            <p:cNvPr id="60" name="Google Shape;60;p5"/>
            <p:cNvSpPr/>
            <p:nvPr/>
          </p:nvSpPr>
          <p:spPr>
            <a:xfrm>
              <a:off x="7002828" y="3236296"/>
              <a:ext cx="837507" cy="1448842"/>
            </a:xfrm>
            <a:custGeom>
              <a:avLst/>
              <a:gdLst/>
              <a:ahLst/>
              <a:cxnLst/>
              <a:rect l="l" t="t" r="r" b="b"/>
              <a:pathLst>
                <a:path w="26117" h="45181" extrusionOk="0">
                  <a:moveTo>
                    <a:pt x="586" y="0"/>
                  </a:moveTo>
                  <a:lnTo>
                    <a:pt x="1" y="45180"/>
                  </a:lnTo>
                  <a:lnTo>
                    <a:pt x="26116" y="45180"/>
                  </a:lnTo>
                  <a:lnTo>
                    <a:pt x="26116" y="61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5"/>
            <p:cNvSpPr/>
            <p:nvPr/>
          </p:nvSpPr>
          <p:spPr>
            <a:xfrm>
              <a:off x="7465242" y="3247551"/>
              <a:ext cx="375094" cy="1437586"/>
            </a:xfrm>
            <a:custGeom>
              <a:avLst/>
              <a:gdLst/>
              <a:ahLst/>
              <a:cxnLst/>
              <a:rect l="l" t="t" r="r" b="b"/>
              <a:pathLst>
                <a:path w="11697" h="44830" extrusionOk="0">
                  <a:moveTo>
                    <a:pt x="234" y="0"/>
                  </a:moveTo>
                  <a:lnTo>
                    <a:pt x="0" y="44829"/>
                  </a:lnTo>
                  <a:lnTo>
                    <a:pt x="11696" y="44829"/>
                  </a:lnTo>
                  <a:lnTo>
                    <a:pt x="11696" y="268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5"/>
            <p:cNvSpPr/>
            <p:nvPr/>
          </p:nvSpPr>
          <p:spPr>
            <a:xfrm>
              <a:off x="7048396" y="3262559"/>
              <a:ext cx="396515" cy="296304"/>
            </a:xfrm>
            <a:custGeom>
              <a:avLst/>
              <a:gdLst/>
              <a:ahLst/>
              <a:cxnLst/>
              <a:rect l="l" t="t" r="r" b="b"/>
              <a:pathLst>
                <a:path w="12365" h="9240" extrusionOk="0">
                  <a:moveTo>
                    <a:pt x="0" y="0"/>
                  </a:moveTo>
                  <a:lnTo>
                    <a:pt x="0" y="9240"/>
                  </a:lnTo>
                  <a:lnTo>
                    <a:pt x="12364" y="9240"/>
                  </a:lnTo>
                  <a:lnTo>
                    <a:pt x="12364" y="4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5"/>
            <p:cNvSpPr/>
            <p:nvPr/>
          </p:nvSpPr>
          <p:spPr>
            <a:xfrm>
              <a:off x="7185004" y="3340226"/>
              <a:ext cx="121119" cy="47716"/>
            </a:xfrm>
            <a:custGeom>
              <a:avLst/>
              <a:gdLst/>
              <a:ahLst/>
              <a:cxnLst/>
              <a:rect l="l" t="t" r="r" b="b"/>
              <a:pathLst>
                <a:path w="3777" h="1488" extrusionOk="0">
                  <a:moveTo>
                    <a:pt x="3777" y="1"/>
                  </a:moveTo>
                  <a:lnTo>
                    <a:pt x="1" y="118"/>
                  </a:lnTo>
                  <a:lnTo>
                    <a:pt x="1" y="1488"/>
                  </a:lnTo>
                  <a:lnTo>
                    <a:pt x="3777" y="1488"/>
                  </a:lnTo>
                  <a:lnTo>
                    <a:pt x="3777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5"/>
            <p:cNvSpPr/>
            <p:nvPr/>
          </p:nvSpPr>
          <p:spPr>
            <a:xfrm>
              <a:off x="7185004" y="3424885"/>
              <a:ext cx="125416" cy="17733"/>
            </a:xfrm>
            <a:custGeom>
              <a:avLst/>
              <a:gdLst/>
              <a:ahLst/>
              <a:cxnLst/>
              <a:rect l="l" t="t" r="r" b="b"/>
              <a:pathLst>
                <a:path w="3911" h="553" extrusionOk="0">
                  <a:moveTo>
                    <a:pt x="1" y="1"/>
                  </a:moveTo>
                  <a:lnTo>
                    <a:pt x="1" y="552"/>
                  </a:lnTo>
                  <a:lnTo>
                    <a:pt x="3911" y="552"/>
                  </a:lnTo>
                  <a:lnTo>
                    <a:pt x="3911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5"/>
            <p:cNvSpPr/>
            <p:nvPr/>
          </p:nvSpPr>
          <p:spPr>
            <a:xfrm>
              <a:off x="7048396" y="4300937"/>
              <a:ext cx="396515" cy="295791"/>
            </a:xfrm>
            <a:custGeom>
              <a:avLst/>
              <a:gdLst/>
              <a:ahLst/>
              <a:cxnLst/>
              <a:rect l="l" t="t" r="r" b="b"/>
              <a:pathLst>
                <a:path w="12365" h="9224" extrusionOk="0">
                  <a:moveTo>
                    <a:pt x="0" y="0"/>
                  </a:moveTo>
                  <a:lnTo>
                    <a:pt x="0" y="9223"/>
                  </a:lnTo>
                  <a:lnTo>
                    <a:pt x="12364" y="9223"/>
                  </a:lnTo>
                  <a:lnTo>
                    <a:pt x="12364" y="4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5"/>
            <p:cNvSpPr/>
            <p:nvPr/>
          </p:nvSpPr>
          <p:spPr>
            <a:xfrm>
              <a:off x="7185004" y="4378091"/>
              <a:ext cx="121119" cy="47716"/>
            </a:xfrm>
            <a:custGeom>
              <a:avLst/>
              <a:gdLst/>
              <a:ahLst/>
              <a:cxnLst/>
              <a:rect l="l" t="t" r="r" b="b"/>
              <a:pathLst>
                <a:path w="3777" h="1488" extrusionOk="0">
                  <a:moveTo>
                    <a:pt x="3777" y="0"/>
                  </a:moveTo>
                  <a:lnTo>
                    <a:pt x="1" y="134"/>
                  </a:lnTo>
                  <a:lnTo>
                    <a:pt x="1" y="1487"/>
                  </a:lnTo>
                  <a:lnTo>
                    <a:pt x="3777" y="1487"/>
                  </a:lnTo>
                  <a:lnTo>
                    <a:pt x="3777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5"/>
            <p:cNvSpPr/>
            <p:nvPr/>
          </p:nvSpPr>
          <p:spPr>
            <a:xfrm>
              <a:off x="7185004" y="4462749"/>
              <a:ext cx="125416" cy="17701"/>
            </a:xfrm>
            <a:custGeom>
              <a:avLst/>
              <a:gdLst/>
              <a:ahLst/>
              <a:cxnLst/>
              <a:rect l="l" t="t" r="r" b="b"/>
              <a:pathLst>
                <a:path w="3911" h="552" extrusionOk="0">
                  <a:moveTo>
                    <a:pt x="1" y="0"/>
                  </a:moveTo>
                  <a:lnTo>
                    <a:pt x="1" y="552"/>
                  </a:lnTo>
                  <a:lnTo>
                    <a:pt x="3911" y="552"/>
                  </a:lnTo>
                  <a:lnTo>
                    <a:pt x="3911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5"/>
            <p:cNvSpPr/>
            <p:nvPr/>
          </p:nvSpPr>
          <p:spPr>
            <a:xfrm>
              <a:off x="7048396" y="3596349"/>
              <a:ext cx="396515" cy="296336"/>
            </a:xfrm>
            <a:custGeom>
              <a:avLst/>
              <a:gdLst/>
              <a:ahLst/>
              <a:cxnLst/>
              <a:rect l="l" t="t" r="r" b="b"/>
              <a:pathLst>
                <a:path w="12365" h="9241" extrusionOk="0">
                  <a:moveTo>
                    <a:pt x="0" y="1"/>
                  </a:moveTo>
                  <a:lnTo>
                    <a:pt x="0" y="9240"/>
                  </a:lnTo>
                  <a:lnTo>
                    <a:pt x="12364" y="9240"/>
                  </a:lnTo>
                  <a:lnTo>
                    <a:pt x="12364" y="45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5"/>
            <p:cNvSpPr/>
            <p:nvPr/>
          </p:nvSpPr>
          <p:spPr>
            <a:xfrm>
              <a:off x="7185004" y="3674049"/>
              <a:ext cx="121119" cy="47716"/>
            </a:xfrm>
            <a:custGeom>
              <a:avLst/>
              <a:gdLst/>
              <a:ahLst/>
              <a:cxnLst/>
              <a:rect l="l" t="t" r="r" b="b"/>
              <a:pathLst>
                <a:path w="3777" h="1488" extrusionOk="0">
                  <a:moveTo>
                    <a:pt x="3777" y="0"/>
                  </a:moveTo>
                  <a:lnTo>
                    <a:pt x="1" y="134"/>
                  </a:lnTo>
                  <a:lnTo>
                    <a:pt x="1" y="1487"/>
                  </a:lnTo>
                  <a:lnTo>
                    <a:pt x="3777" y="1487"/>
                  </a:lnTo>
                  <a:lnTo>
                    <a:pt x="3777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5"/>
            <p:cNvSpPr/>
            <p:nvPr/>
          </p:nvSpPr>
          <p:spPr>
            <a:xfrm>
              <a:off x="7185004" y="3758707"/>
              <a:ext cx="125416" cy="17701"/>
            </a:xfrm>
            <a:custGeom>
              <a:avLst/>
              <a:gdLst/>
              <a:ahLst/>
              <a:cxnLst/>
              <a:rect l="l" t="t" r="r" b="b"/>
              <a:pathLst>
                <a:path w="3911" h="552" extrusionOk="0">
                  <a:moveTo>
                    <a:pt x="1" y="0"/>
                  </a:moveTo>
                  <a:lnTo>
                    <a:pt x="1" y="552"/>
                  </a:lnTo>
                  <a:lnTo>
                    <a:pt x="3911" y="552"/>
                  </a:lnTo>
                  <a:lnTo>
                    <a:pt x="3911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5"/>
            <p:cNvSpPr/>
            <p:nvPr/>
          </p:nvSpPr>
          <p:spPr>
            <a:xfrm>
              <a:off x="7043041" y="3951048"/>
              <a:ext cx="396515" cy="296336"/>
            </a:xfrm>
            <a:custGeom>
              <a:avLst/>
              <a:gdLst/>
              <a:ahLst/>
              <a:cxnLst/>
              <a:rect l="l" t="t" r="r" b="b"/>
              <a:pathLst>
                <a:path w="12365" h="9241" extrusionOk="0">
                  <a:moveTo>
                    <a:pt x="0" y="1"/>
                  </a:moveTo>
                  <a:lnTo>
                    <a:pt x="0" y="9240"/>
                  </a:lnTo>
                  <a:lnTo>
                    <a:pt x="12364" y="9240"/>
                  </a:lnTo>
                  <a:lnTo>
                    <a:pt x="12364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>
              <a:off x="7182342" y="4081242"/>
              <a:ext cx="114160" cy="44510"/>
            </a:xfrm>
            <a:custGeom>
              <a:avLst/>
              <a:gdLst/>
              <a:ahLst/>
              <a:cxnLst/>
              <a:rect l="l" t="t" r="r" b="b"/>
              <a:pathLst>
                <a:path w="3560" h="1388" extrusionOk="0">
                  <a:moveTo>
                    <a:pt x="3559" y="1"/>
                  </a:moveTo>
                  <a:lnTo>
                    <a:pt x="0" y="118"/>
                  </a:lnTo>
                  <a:lnTo>
                    <a:pt x="0" y="1388"/>
                  </a:lnTo>
                  <a:lnTo>
                    <a:pt x="3559" y="1388"/>
                  </a:lnTo>
                  <a:lnTo>
                    <a:pt x="3559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5"/>
            <p:cNvSpPr/>
            <p:nvPr/>
          </p:nvSpPr>
          <p:spPr>
            <a:xfrm>
              <a:off x="7182342" y="4160545"/>
              <a:ext cx="117912" cy="16643"/>
            </a:xfrm>
            <a:custGeom>
              <a:avLst/>
              <a:gdLst/>
              <a:ahLst/>
              <a:cxnLst/>
              <a:rect l="l" t="t" r="r" b="b"/>
              <a:pathLst>
                <a:path w="3677" h="519" extrusionOk="0">
                  <a:moveTo>
                    <a:pt x="0" y="1"/>
                  </a:moveTo>
                  <a:lnTo>
                    <a:pt x="0" y="519"/>
                  </a:lnTo>
                  <a:lnTo>
                    <a:pt x="3676" y="519"/>
                  </a:lnTo>
                  <a:lnTo>
                    <a:pt x="3676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2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6"/>
          <p:cNvSpPr/>
          <p:nvPr/>
        </p:nvSpPr>
        <p:spPr>
          <a:xfrm>
            <a:off x="-731" y="4672701"/>
            <a:ext cx="9143833" cy="475558"/>
          </a:xfrm>
          <a:custGeom>
            <a:avLst/>
            <a:gdLst/>
            <a:ahLst/>
            <a:cxnLst/>
            <a:rect l="l" t="t" r="r" b="b"/>
            <a:pathLst>
              <a:path w="285299" h="14838" extrusionOk="0">
                <a:moveTo>
                  <a:pt x="0" y="1"/>
                </a:moveTo>
                <a:lnTo>
                  <a:pt x="0" y="14838"/>
                </a:lnTo>
                <a:lnTo>
                  <a:pt x="285299" y="14838"/>
                </a:lnTo>
                <a:lnTo>
                  <a:pt x="285299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7"/>
          <p:cNvSpPr/>
          <p:nvPr/>
        </p:nvSpPr>
        <p:spPr>
          <a:xfrm>
            <a:off x="-731" y="4672701"/>
            <a:ext cx="9143833" cy="475558"/>
          </a:xfrm>
          <a:custGeom>
            <a:avLst/>
            <a:gdLst/>
            <a:ahLst/>
            <a:cxnLst/>
            <a:rect l="l" t="t" r="r" b="b"/>
            <a:pathLst>
              <a:path w="285299" h="14838" extrusionOk="0">
                <a:moveTo>
                  <a:pt x="0" y="1"/>
                </a:moveTo>
                <a:lnTo>
                  <a:pt x="0" y="14838"/>
                </a:lnTo>
                <a:lnTo>
                  <a:pt x="285299" y="14838"/>
                </a:lnTo>
                <a:lnTo>
                  <a:pt x="285299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7"/>
          <p:cNvSpPr txBox="1">
            <a:spLocks noGrp="1"/>
          </p:cNvSpPr>
          <p:nvPr>
            <p:ph type="title"/>
          </p:nvPr>
        </p:nvSpPr>
        <p:spPr>
          <a:xfrm>
            <a:off x="1140950" y="2667600"/>
            <a:ext cx="3800400" cy="4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0" name="Google Shape;80;p7"/>
          <p:cNvSpPr txBox="1">
            <a:spLocks noGrp="1"/>
          </p:cNvSpPr>
          <p:nvPr>
            <p:ph type="body" idx="1"/>
          </p:nvPr>
        </p:nvSpPr>
        <p:spPr>
          <a:xfrm>
            <a:off x="1140950" y="3212150"/>
            <a:ext cx="3800400" cy="138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200"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grpSp>
        <p:nvGrpSpPr>
          <p:cNvPr id="81" name="Google Shape;81;p7"/>
          <p:cNvGrpSpPr/>
          <p:nvPr/>
        </p:nvGrpSpPr>
        <p:grpSpPr>
          <a:xfrm>
            <a:off x="5732681" y="1433144"/>
            <a:ext cx="623168" cy="481718"/>
            <a:chOff x="5732681" y="1433144"/>
            <a:chExt cx="623168" cy="481718"/>
          </a:xfrm>
        </p:grpSpPr>
        <p:sp>
          <p:nvSpPr>
            <p:cNvPr id="82" name="Google Shape;82;p7"/>
            <p:cNvSpPr/>
            <p:nvPr/>
          </p:nvSpPr>
          <p:spPr>
            <a:xfrm>
              <a:off x="5732681" y="1433144"/>
              <a:ext cx="623168" cy="481718"/>
            </a:xfrm>
            <a:custGeom>
              <a:avLst/>
              <a:gdLst/>
              <a:ahLst/>
              <a:cxnLst/>
              <a:rect l="l" t="t" r="r" b="b"/>
              <a:pathLst>
                <a:path w="19433" h="15022" extrusionOk="0">
                  <a:moveTo>
                    <a:pt x="1" y="1"/>
                  </a:moveTo>
                  <a:lnTo>
                    <a:pt x="1" y="15022"/>
                  </a:lnTo>
                  <a:lnTo>
                    <a:pt x="19433" y="15022"/>
                  </a:lnTo>
                  <a:lnTo>
                    <a:pt x="19433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7"/>
            <p:cNvSpPr/>
            <p:nvPr/>
          </p:nvSpPr>
          <p:spPr>
            <a:xfrm>
              <a:off x="5780910" y="1606758"/>
              <a:ext cx="526709" cy="264172"/>
            </a:xfrm>
            <a:custGeom>
              <a:avLst/>
              <a:gdLst/>
              <a:ahLst/>
              <a:cxnLst/>
              <a:rect l="l" t="t" r="r" b="b"/>
              <a:pathLst>
                <a:path w="16425" h="8238" extrusionOk="0">
                  <a:moveTo>
                    <a:pt x="11045" y="0"/>
                  </a:moveTo>
                  <a:lnTo>
                    <a:pt x="6650" y="5264"/>
                  </a:lnTo>
                  <a:lnTo>
                    <a:pt x="3977" y="2473"/>
                  </a:lnTo>
                  <a:lnTo>
                    <a:pt x="0" y="8238"/>
                  </a:lnTo>
                  <a:lnTo>
                    <a:pt x="16425" y="8238"/>
                  </a:lnTo>
                  <a:lnTo>
                    <a:pt x="11045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7"/>
            <p:cNvSpPr/>
            <p:nvPr/>
          </p:nvSpPr>
          <p:spPr>
            <a:xfrm>
              <a:off x="5967896" y="1584791"/>
              <a:ext cx="89500" cy="76417"/>
            </a:xfrm>
            <a:custGeom>
              <a:avLst/>
              <a:gdLst/>
              <a:ahLst/>
              <a:cxnLst/>
              <a:rect l="l" t="t" r="r" b="b"/>
              <a:pathLst>
                <a:path w="2791" h="2383" extrusionOk="0">
                  <a:moveTo>
                    <a:pt x="1187" y="0"/>
                  </a:moveTo>
                  <a:cubicBezTo>
                    <a:pt x="535" y="0"/>
                    <a:pt x="1" y="535"/>
                    <a:pt x="1" y="1187"/>
                  </a:cubicBezTo>
                  <a:cubicBezTo>
                    <a:pt x="1" y="1911"/>
                    <a:pt x="591" y="2383"/>
                    <a:pt x="1206" y="2383"/>
                  </a:cubicBezTo>
                  <a:cubicBezTo>
                    <a:pt x="1499" y="2383"/>
                    <a:pt x="1797" y="2276"/>
                    <a:pt x="2039" y="2039"/>
                  </a:cubicBezTo>
                  <a:cubicBezTo>
                    <a:pt x="2791" y="1287"/>
                    <a:pt x="2256" y="0"/>
                    <a:pt x="1187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" name="Google Shape;85;p7"/>
          <p:cNvGrpSpPr/>
          <p:nvPr/>
        </p:nvGrpSpPr>
        <p:grpSpPr>
          <a:xfrm>
            <a:off x="7529776" y="988432"/>
            <a:ext cx="845524" cy="1094143"/>
            <a:chOff x="7529776" y="988432"/>
            <a:chExt cx="845524" cy="1094143"/>
          </a:xfrm>
        </p:grpSpPr>
        <p:sp>
          <p:nvSpPr>
            <p:cNvPr id="86" name="Google Shape;86;p7"/>
            <p:cNvSpPr/>
            <p:nvPr/>
          </p:nvSpPr>
          <p:spPr>
            <a:xfrm>
              <a:off x="7529776" y="988432"/>
              <a:ext cx="845524" cy="1094143"/>
            </a:xfrm>
            <a:custGeom>
              <a:avLst/>
              <a:gdLst/>
              <a:ahLst/>
              <a:cxnLst/>
              <a:rect l="l" t="t" r="r" b="b"/>
              <a:pathLst>
                <a:path w="26367" h="34120" extrusionOk="0">
                  <a:moveTo>
                    <a:pt x="702" y="1"/>
                  </a:moveTo>
                  <a:lnTo>
                    <a:pt x="0" y="34120"/>
                  </a:lnTo>
                  <a:lnTo>
                    <a:pt x="25681" y="34003"/>
                  </a:lnTo>
                  <a:lnTo>
                    <a:pt x="26366" y="535"/>
                  </a:lnTo>
                  <a:lnTo>
                    <a:pt x="702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7"/>
            <p:cNvSpPr/>
            <p:nvPr/>
          </p:nvSpPr>
          <p:spPr>
            <a:xfrm>
              <a:off x="7584964" y="1027554"/>
              <a:ext cx="741048" cy="998229"/>
            </a:xfrm>
            <a:custGeom>
              <a:avLst/>
              <a:gdLst/>
              <a:ahLst/>
              <a:cxnLst/>
              <a:rect l="l" t="t" r="r" b="b"/>
              <a:pathLst>
                <a:path w="23109" h="31129" extrusionOk="0">
                  <a:moveTo>
                    <a:pt x="635" y="0"/>
                  </a:moveTo>
                  <a:lnTo>
                    <a:pt x="0" y="31128"/>
                  </a:lnTo>
                  <a:lnTo>
                    <a:pt x="0" y="31128"/>
                  </a:lnTo>
                  <a:lnTo>
                    <a:pt x="22473" y="30828"/>
                  </a:lnTo>
                  <a:lnTo>
                    <a:pt x="23108" y="468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7"/>
            <p:cNvSpPr/>
            <p:nvPr/>
          </p:nvSpPr>
          <p:spPr>
            <a:xfrm>
              <a:off x="7714068" y="1199019"/>
              <a:ext cx="492461" cy="680504"/>
            </a:xfrm>
            <a:custGeom>
              <a:avLst/>
              <a:gdLst/>
              <a:ahLst/>
              <a:cxnLst/>
              <a:rect l="l" t="t" r="r" b="b"/>
              <a:pathLst>
                <a:path w="15357" h="21221" extrusionOk="0">
                  <a:moveTo>
                    <a:pt x="15356" y="0"/>
                  </a:moveTo>
                  <a:lnTo>
                    <a:pt x="435" y="251"/>
                  </a:lnTo>
                  <a:lnTo>
                    <a:pt x="1" y="20903"/>
                  </a:lnTo>
                  <a:lnTo>
                    <a:pt x="14922" y="21220"/>
                  </a:lnTo>
                  <a:lnTo>
                    <a:pt x="15356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7"/>
            <p:cNvSpPr/>
            <p:nvPr/>
          </p:nvSpPr>
          <p:spPr>
            <a:xfrm>
              <a:off x="7721571" y="1199019"/>
              <a:ext cx="484957" cy="680504"/>
            </a:xfrm>
            <a:custGeom>
              <a:avLst/>
              <a:gdLst/>
              <a:ahLst/>
              <a:cxnLst/>
              <a:rect l="l" t="t" r="r" b="b"/>
              <a:pathLst>
                <a:path w="15123" h="21221" extrusionOk="0">
                  <a:moveTo>
                    <a:pt x="15122" y="0"/>
                  </a:moveTo>
                  <a:lnTo>
                    <a:pt x="1" y="10009"/>
                  </a:lnTo>
                  <a:lnTo>
                    <a:pt x="14688" y="21220"/>
                  </a:lnTo>
                  <a:lnTo>
                    <a:pt x="15122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" name="Google Shape;90;p7"/>
          <p:cNvGrpSpPr/>
          <p:nvPr/>
        </p:nvGrpSpPr>
        <p:grpSpPr>
          <a:xfrm>
            <a:off x="5334050" y="371742"/>
            <a:ext cx="608705" cy="787129"/>
            <a:chOff x="5334050" y="371742"/>
            <a:chExt cx="608705" cy="787129"/>
          </a:xfrm>
        </p:grpSpPr>
        <p:sp>
          <p:nvSpPr>
            <p:cNvPr id="91" name="Google Shape;91;p7"/>
            <p:cNvSpPr/>
            <p:nvPr/>
          </p:nvSpPr>
          <p:spPr>
            <a:xfrm>
              <a:off x="5334050" y="371742"/>
              <a:ext cx="608705" cy="787129"/>
            </a:xfrm>
            <a:custGeom>
              <a:avLst/>
              <a:gdLst/>
              <a:ahLst/>
              <a:cxnLst/>
              <a:rect l="l" t="t" r="r" b="b"/>
              <a:pathLst>
                <a:path w="18982" h="24546" extrusionOk="0">
                  <a:moveTo>
                    <a:pt x="518" y="0"/>
                  </a:moveTo>
                  <a:lnTo>
                    <a:pt x="0" y="24545"/>
                  </a:lnTo>
                  <a:lnTo>
                    <a:pt x="18480" y="24462"/>
                  </a:lnTo>
                  <a:lnTo>
                    <a:pt x="18981" y="385"/>
                  </a:lnTo>
                  <a:lnTo>
                    <a:pt x="518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7"/>
            <p:cNvSpPr/>
            <p:nvPr/>
          </p:nvSpPr>
          <p:spPr>
            <a:xfrm>
              <a:off x="5374230" y="400122"/>
              <a:ext cx="532609" cy="717478"/>
            </a:xfrm>
            <a:custGeom>
              <a:avLst/>
              <a:gdLst/>
              <a:ahLst/>
              <a:cxnLst/>
              <a:rect l="l" t="t" r="r" b="b"/>
              <a:pathLst>
                <a:path w="16609" h="22374" extrusionOk="0">
                  <a:moveTo>
                    <a:pt x="452" y="1"/>
                  </a:moveTo>
                  <a:lnTo>
                    <a:pt x="1" y="22374"/>
                  </a:lnTo>
                  <a:lnTo>
                    <a:pt x="16158" y="22173"/>
                  </a:lnTo>
                  <a:lnTo>
                    <a:pt x="16609" y="335"/>
                  </a:lnTo>
                  <a:lnTo>
                    <a:pt x="452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7"/>
            <p:cNvSpPr/>
            <p:nvPr/>
          </p:nvSpPr>
          <p:spPr>
            <a:xfrm>
              <a:off x="5466938" y="523357"/>
              <a:ext cx="354186" cy="489222"/>
            </a:xfrm>
            <a:custGeom>
              <a:avLst/>
              <a:gdLst/>
              <a:ahLst/>
              <a:cxnLst/>
              <a:rect l="l" t="t" r="r" b="b"/>
              <a:pathLst>
                <a:path w="11045" h="15256" extrusionOk="0">
                  <a:moveTo>
                    <a:pt x="11045" y="1"/>
                  </a:moveTo>
                  <a:lnTo>
                    <a:pt x="318" y="185"/>
                  </a:lnTo>
                  <a:lnTo>
                    <a:pt x="0" y="15038"/>
                  </a:lnTo>
                  <a:lnTo>
                    <a:pt x="10727" y="15256"/>
                  </a:lnTo>
                  <a:lnTo>
                    <a:pt x="11045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7"/>
            <p:cNvSpPr/>
            <p:nvPr/>
          </p:nvSpPr>
          <p:spPr>
            <a:xfrm>
              <a:off x="5472293" y="523357"/>
              <a:ext cx="348830" cy="489222"/>
            </a:xfrm>
            <a:custGeom>
              <a:avLst/>
              <a:gdLst/>
              <a:ahLst/>
              <a:cxnLst/>
              <a:rect l="l" t="t" r="r" b="b"/>
              <a:pathLst>
                <a:path w="10878" h="15256" extrusionOk="0">
                  <a:moveTo>
                    <a:pt x="10878" y="1"/>
                  </a:moveTo>
                  <a:lnTo>
                    <a:pt x="0" y="7202"/>
                  </a:lnTo>
                  <a:lnTo>
                    <a:pt x="10560" y="15256"/>
                  </a:lnTo>
                  <a:lnTo>
                    <a:pt x="10878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" name="Google Shape;95;p7"/>
          <p:cNvGrpSpPr/>
          <p:nvPr/>
        </p:nvGrpSpPr>
        <p:grpSpPr>
          <a:xfrm>
            <a:off x="7179887" y="2301692"/>
            <a:ext cx="608705" cy="786584"/>
            <a:chOff x="7179887" y="2301692"/>
            <a:chExt cx="608705" cy="786584"/>
          </a:xfrm>
        </p:grpSpPr>
        <p:sp>
          <p:nvSpPr>
            <p:cNvPr id="96" name="Google Shape;96;p7"/>
            <p:cNvSpPr/>
            <p:nvPr/>
          </p:nvSpPr>
          <p:spPr>
            <a:xfrm>
              <a:off x="7179887" y="2301692"/>
              <a:ext cx="608705" cy="786584"/>
            </a:xfrm>
            <a:custGeom>
              <a:avLst/>
              <a:gdLst/>
              <a:ahLst/>
              <a:cxnLst/>
              <a:rect l="l" t="t" r="r" b="b"/>
              <a:pathLst>
                <a:path w="18982" h="24529" extrusionOk="0">
                  <a:moveTo>
                    <a:pt x="518" y="0"/>
                  </a:moveTo>
                  <a:lnTo>
                    <a:pt x="0" y="24528"/>
                  </a:lnTo>
                  <a:lnTo>
                    <a:pt x="18480" y="24445"/>
                  </a:lnTo>
                  <a:lnTo>
                    <a:pt x="18981" y="368"/>
                  </a:lnTo>
                  <a:lnTo>
                    <a:pt x="518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7"/>
            <p:cNvSpPr/>
            <p:nvPr/>
          </p:nvSpPr>
          <p:spPr>
            <a:xfrm>
              <a:off x="7220068" y="2329559"/>
              <a:ext cx="532609" cy="717991"/>
            </a:xfrm>
            <a:custGeom>
              <a:avLst/>
              <a:gdLst/>
              <a:ahLst/>
              <a:cxnLst/>
              <a:rect l="l" t="t" r="r" b="b"/>
              <a:pathLst>
                <a:path w="16609" h="22390" extrusionOk="0">
                  <a:moveTo>
                    <a:pt x="452" y="0"/>
                  </a:moveTo>
                  <a:lnTo>
                    <a:pt x="1" y="22390"/>
                  </a:lnTo>
                  <a:lnTo>
                    <a:pt x="16158" y="22172"/>
                  </a:lnTo>
                  <a:lnTo>
                    <a:pt x="16609" y="334"/>
                  </a:lnTo>
                  <a:lnTo>
                    <a:pt x="452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>
              <a:off x="7312775" y="2452794"/>
              <a:ext cx="354186" cy="489735"/>
            </a:xfrm>
            <a:custGeom>
              <a:avLst/>
              <a:gdLst/>
              <a:ahLst/>
              <a:cxnLst/>
              <a:rect l="l" t="t" r="r" b="b"/>
              <a:pathLst>
                <a:path w="11045" h="15272" extrusionOk="0">
                  <a:moveTo>
                    <a:pt x="11045" y="0"/>
                  </a:moveTo>
                  <a:lnTo>
                    <a:pt x="318" y="184"/>
                  </a:lnTo>
                  <a:lnTo>
                    <a:pt x="0" y="15038"/>
                  </a:lnTo>
                  <a:lnTo>
                    <a:pt x="10727" y="15272"/>
                  </a:lnTo>
                  <a:lnTo>
                    <a:pt x="11045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" name="Google Shape;99;p7"/>
          <p:cNvGrpSpPr/>
          <p:nvPr/>
        </p:nvGrpSpPr>
        <p:grpSpPr>
          <a:xfrm>
            <a:off x="4941319" y="2011289"/>
            <a:ext cx="363838" cy="471007"/>
            <a:chOff x="4941319" y="2011289"/>
            <a:chExt cx="363838" cy="471007"/>
          </a:xfrm>
        </p:grpSpPr>
        <p:sp>
          <p:nvSpPr>
            <p:cNvPr id="100" name="Google Shape;100;p7"/>
            <p:cNvSpPr/>
            <p:nvPr/>
          </p:nvSpPr>
          <p:spPr>
            <a:xfrm>
              <a:off x="4941319" y="2011289"/>
              <a:ext cx="363838" cy="471007"/>
            </a:xfrm>
            <a:custGeom>
              <a:avLst/>
              <a:gdLst/>
              <a:ahLst/>
              <a:cxnLst/>
              <a:rect l="l" t="t" r="r" b="b"/>
              <a:pathLst>
                <a:path w="11346" h="14688" extrusionOk="0">
                  <a:moveTo>
                    <a:pt x="301" y="0"/>
                  </a:moveTo>
                  <a:lnTo>
                    <a:pt x="0" y="14687"/>
                  </a:lnTo>
                  <a:lnTo>
                    <a:pt x="11044" y="14637"/>
                  </a:lnTo>
                  <a:lnTo>
                    <a:pt x="11345" y="234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7"/>
            <p:cNvSpPr/>
            <p:nvPr/>
          </p:nvSpPr>
          <p:spPr>
            <a:xfrm>
              <a:off x="4964889" y="2027900"/>
              <a:ext cx="318815" cy="429737"/>
            </a:xfrm>
            <a:custGeom>
              <a:avLst/>
              <a:gdLst/>
              <a:ahLst/>
              <a:cxnLst/>
              <a:rect l="l" t="t" r="r" b="b"/>
              <a:pathLst>
                <a:path w="9942" h="13401" extrusionOk="0">
                  <a:moveTo>
                    <a:pt x="284" y="0"/>
                  </a:moveTo>
                  <a:lnTo>
                    <a:pt x="0" y="13401"/>
                  </a:lnTo>
                  <a:lnTo>
                    <a:pt x="9674" y="13284"/>
                  </a:lnTo>
                  <a:lnTo>
                    <a:pt x="9942" y="201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7"/>
            <p:cNvSpPr/>
            <p:nvPr/>
          </p:nvSpPr>
          <p:spPr>
            <a:xfrm>
              <a:off x="5020590" y="2101848"/>
              <a:ext cx="211678" cy="293097"/>
            </a:xfrm>
            <a:custGeom>
              <a:avLst/>
              <a:gdLst/>
              <a:ahLst/>
              <a:cxnLst/>
              <a:rect l="l" t="t" r="r" b="b"/>
              <a:pathLst>
                <a:path w="6601" h="9140" extrusionOk="0">
                  <a:moveTo>
                    <a:pt x="6601" y="0"/>
                  </a:moveTo>
                  <a:lnTo>
                    <a:pt x="185" y="117"/>
                  </a:lnTo>
                  <a:lnTo>
                    <a:pt x="1" y="9006"/>
                  </a:lnTo>
                  <a:lnTo>
                    <a:pt x="6417" y="9140"/>
                  </a:lnTo>
                  <a:lnTo>
                    <a:pt x="6601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7"/>
            <p:cNvSpPr/>
            <p:nvPr/>
          </p:nvSpPr>
          <p:spPr>
            <a:xfrm>
              <a:off x="5023829" y="2101848"/>
              <a:ext cx="208439" cy="293097"/>
            </a:xfrm>
            <a:custGeom>
              <a:avLst/>
              <a:gdLst/>
              <a:ahLst/>
              <a:cxnLst/>
              <a:rect l="l" t="t" r="r" b="b"/>
              <a:pathLst>
                <a:path w="6500" h="9140" extrusionOk="0">
                  <a:moveTo>
                    <a:pt x="6500" y="0"/>
                  </a:moveTo>
                  <a:lnTo>
                    <a:pt x="0" y="4311"/>
                  </a:lnTo>
                  <a:lnTo>
                    <a:pt x="6316" y="9140"/>
                  </a:lnTo>
                  <a:lnTo>
                    <a:pt x="6500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" name="Google Shape;104;p7"/>
          <p:cNvGrpSpPr/>
          <p:nvPr/>
        </p:nvGrpSpPr>
        <p:grpSpPr>
          <a:xfrm>
            <a:off x="6810181" y="513737"/>
            <a:ext cx="556211" cy="535271"/>
            <a:chOff x="6810181" y="513737"/>
            <a:chExt cx="556211" cy="535271"/>
          </a:xfrm>
        </p:grpSpPr>
        <p:sp>
          <p:nvSpPr>
            <p:cNvPr id="105" name="Google Shape;105;p7"/>
            <p:cNvSpPr/>
            <p:nvPr/>
          </p:nvSpPr>
          <p:spPr>
            <a:xfrm>
              <a:off x="6946821" y="513737"/>
              <a:ext cx="273279" cy="121119"/>
            </a:xfrm>
            <a:custGeom>
              <a:avLst/>
              <a:gdLst/>
              <a:ahLst/>
              <a:cxnLst/>
              <a:rect l="l" t="t" r="r" b="b"/>
              <a:pathLst>
                <a:path w="8522" h="3777" extrusionOk="0">
                  <a:moveTo>
                    <a:pt x="20" y="3578"/>
                  </a:moveTo>
                  <a:cubicBezTo>
                    <a:pt x="14" y="3583"/>
                    <a:pt x="7" y="3588"/>
                    <a:pt x="0" y="3592"/>
                  </a:cubicBezTo>
                  <a:lnTo>
                    <a:pt x="0" y="3609"/>
                  </a:lnTo>
                  <a:cubicBezTo>
                    <a:pt x="7" y="3598"/>
                    <a:pt x="14" y="3588"/>
                    <a:pt x="20" y="3578"/>
                  </a:cubicBezTo>
                  <a:close/>
                  <a:moveTo>
                    <a:pt x="4344" y="0"/>
                  </a:moveTo>
                  <a:cubicBezTo>
                    <a:pt x="4127" y="33"/>
                    <a:pt x="3943" y="117"/>
                    <a:pt x="3776" y="234"/>
                  </a:cubicBezTo>
                  <a:cubicBezTo>
                    <a:pt x="3609" y="351"/>
                    <a:pt x="3459" y="451"/>
                    <a:pt x="3309" y="568"/>
                  </a:cubicBezTo>
                  <a:cubicBezTo>
                    <a:pt x="3008" y="785"/>
                    <a:pt x="2740" y="1003"/>
                    <a:pt x="2473" y="1220"/>
                  </a:cubicBezTo>
                  <a:cubicBezTo>
                    <a:pt x="1972" y="1671"/>
                    <a:pt x="1521" y="2072"/>
                    <a:pt x="1153" y="2423"/>
                  </a:cubicBezTo>
                  <a:cubicBezTo>
                    <a:pt x="786" y="2774"/>
                    <a:pt x="485" y="3058"/>
                    <a:pt x="284" y="3275"/>
                  </a:cubicBezTo>
                  <a:cubicBezTo>
                    <a:pt x="192" y="3367"/>
                    <a:pt x="100" y="3460"/>
                    <a:pt x="20" y="3578"/>
                  </a:cubicBezTo>
                  <a:lnTo>
                    <a:pt x="20" y="3578"/>
                  </a:lnTo>
                  <a:cubicBezTo>
                    <a:pt x="131" y="3499"/>
                    <a:pt x="240" y="3420"/>
                    <a:pt x="334" y="3325"/>
                  </a:cubicBezTo>
                  <a:lnTo>
                    <a:pt x="1237" y="2506"/>
                  </a:lnTo>
                  <a:cubicBezTo>
                    <a:pt x="1604" y="2172"/>
                    <a:pt x="2072" y="1771"/>
                    <a:pt x="2573" y="1353"/>
                  </a:cubicBezTo>
                  <a:cubicBezTo>
                    <a:pt x="2841" y="1136"/>
                    <a:pt x="3108" y="919"/>
                    <a:pt x="3409" y="702"/>
                  </a:cubicBezTo>
                  <a:cubicBezTo>
                    <a:pt x="3559" y="585"/>
                    <a:pt x="3710" y="485"/>
                    <a:pt x="3860" y="384"/>
                  </a:cubicBezTo>
                  <a:cubicBezTo>
                    <a:pt x="4010" y="284"/>
                    <a:pt x="4161" y="217"/>
                    <a:pt x="4344" y="167"/>
                  </a:cubicBezTo>
                  <a:cubicBezTo>
                    <a:pt x="4512" y="217"/>
                    <a:pt x="4679" y="284"/>
                    <a:pt x="4812" y="384"/>
                  </a:cubicBezTo>
                  <a:cubicBezTo>
                    <a:pt x="4963" y="501"/>
                    <a:pt x="5113" y="602"/>
                    <a:pt x="5247" y="718"/>
                  </a:cubicBezTo>
                  <a:cubicBezTo>
                    <a:pt x="5531" y="952"/>
                    <a:pt x="5798" y="1186"/>
                    <a:pt x="6049" y="1404"/>
                  </a:cubicBezTo>
                  <a:cubicBezTo>
                    <a:pt x="6533" y="1855"/>
                    <a:pt x="6968" y="2272"/>
                    <a:pt x="7335" y="2640"/>
                  </a:cubicBezTo>
                  <a:lnTo>
                    <a:pt x="8204" y="3475"/>
                  </a:lnTo>
                  <a:cubicBezTo>
                    <a:pt x="8304" y="3592"/>
                    <a:pt x="8405" y="3693"/>
                    <a:pt x="8522" y="3776"/>
                  </a:cubicBezTo>
                  <a:cubicBezTo>
                    <a:pt x="8438" y="3642"/>
                    <a:pt x="8355" y="3542"/>
                    <a:pt x="8254" y="3425"/>
                  </a:cubicBezTo>
                  <a:cubicBezTo>
                    <a:pt x="8054" y="3225"/>
                    <a:pt x="7786" y="2907"/>
                    <a:pt x="7419" y="2540"/>
                  </a:cubicBezTo>
                  <a:cubicBezTo>
                    <a:pt x="7068" y="2189"/>
                    <a:pt x="6650" y="1754"/>
                    <a:pt x="6149" y="1287"/>
                  </a:cubicBezTo>
                  <a:cubicBezTo>
                    <a:pt x="5898" y="1053"/>
                    <a:pt x="5648" y="819"/>
                    <a:pt x="5364" y="585"/>
                  </a:cubicBezTo>
                  <a:cubicBezTo>
                    <a:pt x="5213" y="468"/>
                    <a:pt x="5063" y="351"/>
                    <a:pt x="4896" y="251"/>
                  </a:cubicBezTo>
                  <a:cubicBezTo>
                    <a:pt x="4745" y="117"/>
                    <a:pt x="4545" y="33"/>
                    <a:pt x="4344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7"/>
            <p:cNvSpPr/>
            <p:nvPr/>
          </p:nvSpPr>
          <p:spPr>
            <a:xfrm>
              <a:off x="6810181" y="619271"/>
              <a:ext cx="556211" cy="429737"/>
            </a:xfrm>
            <a:custGeom>
              <a:avLst/>
              <a:gdLst/>
              <a:ahLst/>
              <a:cxnLst/>
              <a:rect l="l" t="t" r="r" b="b"/>
              <a:pathLst>
                <a:path w="17345" h="13401" extrusionOk="0">
                  <a:moveTo>
                    <a:pt x="1" y="1"/>
                  </a:moveTo>
                  <a:lnTo>
                    <a:pt x="67" y="13050"/>
                  </a:lnTo>
                  <a:lnTo>
                    <a:pt x="17077" y="13401"/>
                  </a:lnTo>
                  <a:lnTo>
                    <a:pt x="17344" y="35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7"/>
            <p:cNvSpPr/>
            <p:nvPr/>
          </p:nvSpPr>
          <p:spPr>
            <a:xfrm>
              <a:off x="6839106" y="647138"/>
              <a:ext cx="507436" cy="376697"/>
            </a:xfrm>
            <a:custGeom>
              <a:avLst/>
              <a:gdLst/>
              <a:ahLst/>
              <a:cxnLst/>
              <a:rect l="l" t="t" r="r" b="b"/>
              <a:pathLst>
                <a:path w="15824" h="11747" extrusionOk="0">
                  <a:moveTo>
                    <a:pt x="1" y="0"/>
                  </a:moveTo>
                  <a:lnTo>
                    <a:pt x="151" y="11429"/>
                  </a:lnTo>
                  <a:lnTo>
                    <a:pt x="15590" y="11747"/>
                  </a:lnTo>
                  <a:lnTo>
                    <a:pt x="15824" y="31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>
              <a:off x="6913599" y="713036"/>
              <a:ext cx="346169" cy="249710"/>
            </a:xfrm>
            <a:custGeom>
              <a:avLst/>
              <a:gdLst/>
              <a:ahLst/>
              <a:cxnLst/>
              <a:rect l="l" t="t" r="r" b="b"/>
              <a:pathLst>
                <a:path w="10795" h="7787" extrusionOk="0">
                  <a:moveTo>
                    <a:pt x="151" y="1"/>
                  </a:moveTo>
                  <a:lnTo>
                    <a:pt x="0" y="7570"/>
                  </a:lnTo>
                  <a:lnTo>
                    <a:pt x="10794" y="7787"/>
                  </a:lnTo>
                  <a:lnTo>
                    <a:pt x="10660" y="218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7"/>
            <p:cNvSpPr/>
            <p:nvPr/>
          </p:nvSpPr>
          <p:spPr>
            <a:xfrm>
              <a:off x="6969300" y="779480"/>
              <a:ext cx="238999" cy="5932"/>
            </a:xfrm>
            <a:custGeom>
              <a:avLst/>
              <a:gdLst/>
              <a:ahLst/>
              <a:cxnLst/>
              <a:rect l="l" t="t" r="r" b="b"/>
              <a:pathLst>
                <a:path w="7453" h="185" extrusionOk="0">
                  <a:moveTo>
                    <a:pt x="3727" y="0"/>
                  </a:moveTo>
                  <a:cubicBezTo>
                    <a:pt x="1672" y="0"/>
                    <a:pt x="1" y="51"/>
                    <a:pt x="1" y="84"/>
                  </a:cubicBezTo>
                  <a:cubicBezTo>
                    <a:pt x="1" y="134"/>
                    <a:pt x="1672" y="184"/>
                    <a:pt x="3727" y="184"/>
                  </a:cubicBezTo>
                  <a:cubicBezTo>
                    <a:pt x="5782" y="184"/>
                    <a:pt x="7453" y="134"/>
                    <a:pt x="7453" y="84"/>
                  </a:cubicBezTo>
                  <a:cubicBezTo>
                    <a:pt x="7453" y="51"/>
                    <a:pt x="5782" y="0"/>
                    <a:pt x="372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7"/>
            <p:cNvSpPr/>
            <p:nvPr/>
          </p:nvSpPr>
          <p:spPr>
            <a:xfrm>
              <a:off x="6969300" y="817512"/>
              <a:ext cx="238999" cy="5387"/>
            </a:xfrm>
            <a:custGeom>
              <a:avLst/>
              <a:gdLst/>
              <a:ahLst/>
              <a:cxnLst/>
              <a:rect l="l" t="t" r="r" b="b"/>
              <a:pathLst>
                <a:path w="7453" h="168" extrusionOk="0">
                  <a:moveTo>
                    <a:pt x="3727" y="1"/>
                  </a:moveTo>
                  <a:cubicBezTo>
                    <a:pt x="1672" y="1"/>
                    <a:pt x="1" y="34"/>
                    <a:pt x="1" y="84"/>
                  </a:cubicBezTo>
                  <a:cubicBezTo>
                    <a:pt x="1" y="134"/>
                    <a:pt x="1672" y="168"/>
                    <a:pt x="3727" y="168"/>
                  </a:cubicBezTo>
                  <a:cubicBezTo>
                    <a:pt x="5782" y="168"/>
                    <a:pt x="7453" y="134"/>
                    <a:pt x="7453" y="84"/>
                  </a:cubicBezTo>
                  <a:cubicBezTo>
                    <a:pt x="7453" y="34"/>
                    <a:pt x="5782" y="1"/>
                    <a:pt x="372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7"/>
            <p:cNvSpPr/>
            <p:nvPr/>
          </p:nvSpPr>
          <p:spPr>
            <a:xfrm>
              <a:off x="6969300" y="855031"/>
              <a:ext cx="238999" cy="5932"/>
            </a:xfrm>
            <a:custGeom>
              <a:avLst/>
              <a:gdLst/>
              <a:ahLst/>
              <a:cxnLst/>
              <a:rect l="l" t="t" r="r" b="b"/>
              <a:pathLst>
                <a:path w="7453" h="185" extrusionOk="0">
                  <a:moveTo>
                    <a:pt x="3727" y="0"/>
                  </a:moveTo>
                  <a:cubicBezTo>
                    <a:pt x="1672" y="0"/>
                    <a:pt x="1" y="50"/>
                    <a:pt x="1" y="101"/>
                  </a:cubicBezTo>
                  <a:cubicBezTo>
                    <a:pt x="1" y="134"/>
                    <a:pt x="1672" y="184"/>
                    <a:pt x="3727" y="184"/>
                  </a:cubicBezTo>
                  <a:cubicBezTo>
                    <a:pt x="5782" y="184"/>
                    <a:pt x="7453" y="134"/>
                    <a:pt x="7453" y="101"/>
                  </a:cubicBezTo>
                  <a:cubicBezTo>
                    <a:pt x="7453" y="50"/>
                    <a:pt x="5782" y="0"/>
                    <a:pt x="3727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7"/>
            <p:cNvSpPr/>
            <p:nvPr/>
          </p:nvSpPr>
          <p:spPr>
            <a:xfrm>
              <a:off x="7123641" y="893063"/>
              <a:ext cx="84658" cy="5387"/>
            </a:xfrm>
            <a:custGeom>
              <a:avLst/>
              <a:gdLst/>
              <a:ahLst/>
              <a:cxnLst/>
              <a:rect l="l" t="t" r="r" b="b"/>
              <a:pathLst>
                <a:path w="2640" h="168" extrusionOk="0">
                  <a:moveTo>
                    <a:pt x="1320" y="1"/>
                  </a:moveTo>
                  <a:cubicBezTo>
                    <a:pt x="585" y="1"/>
                    <a:pt x="0" y="34"/>
                    <a:pt x="0" y="84"/>
                  </a:cubicBezTo>
                  <a:cubicBezTo>
                    <a:pt x="0" y="134"/>
                    <a:pt x="585" y="168"/>
                    <a:pt x="1320" y="168"/>
                  </a:cubicBezTo>
                  <a:cubicBezTo>
                    <a:pt x="2055" y="168"/>
                    <a:pt x="2640" y="134"/>
                    <a:pt x="2640" y="84"/>
                  </a:cubicBezTo>
                  <a:cubicBezTo>
                    <a:pt x="2640" y="34"/>
                    <a:pt x="2055" y="1"/>
                    <a:pt x="1320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7"/>
            <p:cNvSpPr/>
            <p:nvPr/>
          </p:nvSpPr>
          <p:spPr>
            <a:xfrm>
              <a:off x="7161128" y="723522"/>
              <a:ext cx="92194" cy="83536"/>
            </a:xfrm>
            <a:custGeom>
              <a:avLst/>
              <a:gdLst/>
              <a:ahLst/>
              <a:cxnLst/>
              <a:rect l="l" t="t" r="r" b="b"/>
              <a:pathLst>
                <a:path w="2875" h="2605" extrusionOk="0">
                  <a:moveTo>
                    <a:pt x="1281" y="0"/>
                  </a:moveTo>
                  <a:cubicBezTo>
                    <a:pt x="998" y="0"/>
                    <a:pt x="719" y="97"/>
                    <a:pt x="485" y="275"/>
                  </a:cubicBezTo>
                  <a:cubicBezTo>
                    <a:pt x="251" y="459"/>
                    <a:pt x="101" y="710"/>
                    <a:pt x="34" y="994"/>
                  </a:cubicBezTo>
                  <a:cubicBezTo>
                    <a:pt x="17" y="1094"/>
                    <a:pt x="1" y="1194"/>
                    <a:pt x="34" y="1294"/>
                  </a:cubicBezTo>
                  <a:cubicBezTo>
                    <a:pt x="51" y="1294"/>
                    <a:pt x="51" y="1194"/>
                    <a:pt x="101" y="1010"/>
                  </a:cubicBezTo>
                  <a:cubicBezTo>
                    <a:pt x="184" y="760"/>
                    <a:pt x="335" y="526"/>
                    <a:pt x="552" y="375"/>
                  </a:cubicBezTo>
                  <a:cubicBezTo>
                    <a:pt x="769" y="215"/>
                    <a:pt x="1011" y="142"/>
                    <a:pt x="1247" y="142"/>
                  </a:cubicBezTo>
                  <a:cubicBezTo>
                    <a:pt x="1847" y="142"/>
                    <a:pt x="2407" y="611"/>
                    <a:pt x="2407" y="1294"/>
                  </a:cubicBezTo>
                  <a:cubicBezTo>
                    <a:pt x="2407" y="1981"/>
                    <a:pt x="1842" y="2460"/>
                    <a:pt x="1238" y="2460"/>
                  </a:cubicBezTo>
                  <a:cubicBezTo>
                    <a:pt x="1005" y="2460"/>
                    <a:pt x="766" y="2388"/>
                    <a:pt x="552" y="2230"/>
                  </a:cubicBezTo>
                  <a:cubicBezTo>
                    <a:pt x="335" y="2080"/>
                    <a:pt x="184" y="1846"/>
                    <a:pt x="101" y="1595"/>
                  </a:cubicBezTo>
                  <a:cubicBezTo>
                    <a:pt x="51" y="1411"/>
                    <a:pt x="51" y="1294"/>
                    <a:pt x="34" y="1294"/>
                  </a:cubicBezTo>
                  <a:cubicBezTo>
                    <a:pt x="1" y="1411"/>
                    <a:pt x="17" y="1512"/>
                    <a:pt x="34" y="1612"/>
                  </a:cubicBezTo>
                  <a:cubicBezTo>
                    <a:pt x="101" y="1896"/>
                    <a:pt x="251" y="2146"/>
                    <a:pt x="485" y="2330"/>
                  </a:cubicBezTo>
                  <a:cubicBezTo>
                    <a:pt x="719" y="2508"/>
                    <a:pt x="998" y="2605"/>
                    <a:pt x="1281" y="2605"/>
                  </a:cubicBezTo>
                  <a:cubicBezTo>
                    <a:pt x="1423" y="2605"/>
                    <a:pt x="1566" y="2581"/>
                    <a:pt x="1705" y="2531"/>
                  </a:cubicBezTo>
                  <a:cubicBezTo>
                    <a:pt x="2875" y="2130"/>
                    <a:pt x="2875" y="476"/>
                    <a:pt x="1705" y="75"/>
                  </a:cubicBezTo>
                  <a:cubicBezTo>
                    <a:pt x="1566" y="24"/>
                    <a:pt x="1423" y="0"/>
                    <a:pt x="128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6952721" y="886073"/>
              <a:ext cx="70196" cy="43580"/>
            </a:xfrm>
            <a:custGeom>
              <a:avLst/>
              <a:gdLst/>
              <a:ahLst/>
              <a:cxnLst/>
              <a:rect l="l" t="t" r="r" b="b"/>
              <a:pathLst>
                <a:path w="2189" h="1359" extrusionOk="0">
                  <a:moveTo>
                    <a:pt x="1089" y="155"/>
                  </a:moveTo>
                  <a:cubicBezTo>
                    <a:pt x="1128" y="155"/>
                    <a:pt x="1183" y="186"/>
                    <a:pt x="1220" y="235"/>
                  </a:cubicBezTo>
                  <a:cubicBezTo>
                    <a:pt x="1303" y="369"/>
                    <a:pt x="1270" y="553"/>
                    <a:pt x="1136" y="653"/>
                  </a:cubicBezTo>
                  <a:cubicBezTo>
                    <a:pt x="1109" y="673"/>
                    <a:pt x="1079" y="690"/>
                    <a:pt x="1049" y="703"/>
                  </a:cubicBezTo>
                  <a:lnTo>
                    <a:pt x="1049" y="703"/>
                  </a:lnTo>
                  <a:cubicBezTo>
                    <a:pt x="1014" y="608"/>
                    <a:pt x="994" y="507"/>
                    <a:pt x="986" y="402"/>
                  </a:cubicBezTo>
                  <a:cubicBezTo>
                    <a:pt x="969" y="319"/>
                    <a:pt x="1003" y="235"/>
                    <a:pt x="1053" y="169"/>
                  </a:cubicBezTo>
                  <a:cubicBezTo>
                    <a:pt x="1062" y="160"/>
                    <a:pt x="1074" y="155"/>
                    <a:pt x="1089" y="155"/>
                  </a:cubicBezTo>
                  <a:close/>
                  <a:moveTo>
                    <a:pt x="1874" y="166"/>
                  </a:moveTo>
                  <a:cubicBezTo>
                    <a:pt x="1890" y="166"/>
                    <a:pt x="1904" y="183"/>
                    <a:pt x="1922" y="219"/>
                  </a:cubicBezTo>
                  <a:cubicBezTo>
                    <a:pt x="2005" y="369"/>
                    <a:pt x="2038" y="553"/>
                    <a:pt x="2022" y="737"/>
                  </a:cubicBezTo>
                  <a:cubicBezTo>
                    <a:pt x="2022" y="840"/>
                    <a:pt x="1985" y="938"/>
                    <a:pt x="1922" y="1019"/>
                  </a:cubicBezTo>
                  <a:lnTo>
                    <a:pt x="1922" y="1019"/>
                  </a:lnTo>
                  <a:cubicBezTo>
                    <a:pt x="1783" y="854"/>
                    <a:pt x="1722" y="628"/>
                    <a:pt x="1754" y="402"/>
                  </a:cubicBezTo>
                  <a:cubicBezTo>
                    <a:pt x="1754" y="336"/>
                    <a:pt x="1788" y="269"/>
                    <a:pt x="1821" y="202"/>
                  </a:cubicBezTo>
                  <a:cubicBezTo>
                    <a:pt x="1845" y="179"/>
                    <a:pt x="1861" y="166"/>
                    <a:pt x="1874" y="166"/>
                  </a:cubicBezTo>
                  <a:close/>
                  <a:moveTo>
                    <a:pt x="1106" y="1"/>
                  </a:moveTo>
                  <a:cubicBezTo>
                    <a:pt x="1053" y="1"/>
                    <a:pt x="996" y="19"/>
                    <a:pt x="952" y="52"/>
                  </a:cubicBezTo>
                  <a:cubicBezTo>
                    <a:pt x="852" y="135"/>
                    <a:pt x="802" y="285"/>
                    <a:pt x="819" y="419"/>
                  </a:cubicBezTo>
                  <a:cubicBezTo>
                    <a:pt x="826" y="532"/>
                    <a:pt x="847" y="642"/>
                    <a:pt x="884" y="747"/>
                  </a:cubicBezTo>
                  <a:lnTo>
                    <a:pt x="884" y="747"/>
                  </a:lnTo>
                  <a:cubicBezTo>
                    <a:pt x="868" y="749"/>
                    <a:pt x="851" y="749"/>
                    <a:pt x="834" y="749"/>
                  </a:cubicBezTo>
                  <a:cubicBezTo>
                    <a:pt x="796" y="749"/>
                    <a:pt x="757" y="745"/>
                    <a:pt x="718" y="737"/>
                  </a:cubicBezTo>
                  <a:cubicBezTo>
                    <a:pt x="501" y="653"/>
                    <a:pt x="301" y="503"/>
                    <a:pt x="167" y="302"/>
                  </a:cubicBezTo>
                  <a:cubicBezTo>
                    <a:pt x="67" y="169"/>
                    <a:pt x="17" y="102"/>
                    <a:pt x="0" y="102"/>
                  </a:cubicBezTo>
                  <a:lnTo>
                    <a:pt x="0" y="102"/>
                  </a:lnTo>
                  <a:cubicBezTo>
                    <a:pt x="17" y="185"/>
                    <a:pt x="67" y="269"/>
                    <a:pt x="117" y="352"/>
                  </a:cubicBezTo>
                  <a:cubicBezTo>
                    <a:pt x="234" y="570"/>
                    <a:pt x="434" y="753"/>
                    <a:pt x="685" y="854"/>
                  </a:cubicBezTo>
                  <a:cubicBezTo>
                    <a:pt x="742" y="869"/>
                    <a:pt x="800" y="877"/>
                    <a:pt x="859" y="877"/>
                  </a:cubicBezTo>
                  <a:cubicBezTo>
                    <a:pt x="884" y="877"/>
                    <a:pt x="910" y="875"/>
                    <a:pt x="936" y="872"/>
                  </a:cubicBezTo>
                  <a:lnTo>
                    <a:pt x="936" y="872"/>
                  </a:lnTo>
                  <a:cubicBezTo>
                    <a:pt x="975" y="953"/>
                    <a:pt x="1025" y="1031"/>
                    <a:pt x="1086" y="1104"/>
                  </a:cubicBezTo>
                  <a:cubicBezTo>
                    <a:pt x="1186" y="1204"/>
                    <a:pt x="1287" y="1271"/>
                    <a:pt x="1404" y="1321"/>
                  </a:cubicBezTo>
                  <a:cubicBezTo>
                    <a:pt x="1470" y="1346"/>
                    <a:pt x="1537" y="1359"/>
                    <a:pt x="1604" y="1359"/>
                  </a:cubicBezTo>
                  <a:cubicBezTo>
                    <a:pt x="1671" y="1359"/>
                    <a:pt x="1738" y="1346"/>
                    <a:pt x="1805" y="1321"/>
                  </a:cubicBezTo>
                  <a:cubicBezTo>
                    <a:pt x="1878" y="1287"/>
                    <a:pt x="1944" y="1238"/>
                    <a:pt x="2000" y="1178"/>
                  </a:cubicBezTo>
                  <a:lnTo>
                    <a:pt x="2000" y="1178"/>
                  </a:lnTo>
                  <a:cubicBezTo>
                    <a:pt x="2058" y="1214"/>
                    <a:pt x="2104" y="1226"/>
                    <a:pt x="2125" y="1226"/>
                  </a:cubicBezTo>
                  <a:cubicBezTo>
                    <a:pt x="2134" y="1226"/>
                    <a:pt x="2139" y="1224"/>
                    <a:pt x="2139" y="1221"/>
                  </a:cubicBezTo>
                  <a:cubicBezTo>
                    <a:pt x="2139" y="1210"/>
                    <a:pt x="2099" y="1190"/>
                    <a:pt x="2036" y="1135"/>
                  </a:cubicBezTo>
                  <a:lnTo>
                    <a:pt x="2036" y="1135"/>
                  </a:lnTo>
                  <a:cubicBezTo>
                    <a:pt x="2124" y="1024"/>
                    <a:pt x="2179" y="883"/>
                    <a:pt x="2189" y="737"/>
                  </a:cubicBezTo>
                  <a:cubicBezTo>
                    <a:pt x="2189" y="536"/>
                    <a:pt x="2139" y="319"/>
                    <a:pt x="2038" y="135"/>
                  </a:cubicBezTo>
                  <a:cubicBezTo>
                    <a:pt x="2005" y="85"/>
                    <a:pt x="1955" y="35"/>
                    <a:pt x="1888" y="35"/>
                  </a:cubicBezTo>
                  <a:cubicBezTo>
                    <a:pt x="1805" y="35"/>
                    <a:pt x="1754" y="68"/>
                    <a:pt x="1721" y="118"/>
                  </a:cubicBezTo>
                  <a:cubicBezTo>
                    <a:pt x="1671" y="202"/>
                    <a:pt x="1637" y="285"/>
                    <a:pt x="1637" y="386"/>
                  </a:cubicBezTo>
                  <a:cubicBezTo>
                    <a:pt x="1605" y="646"/>
                    <a:pt x="1699" y="891"/>
                    <a:pt x="1874" y="1073"/>
                  </a:cubicBezTo>
                  <a:lnTo>
                    <a:pt x="1874" y="1073"/>
                  </a:lnTo>
                  <a:cubicBezTo>
                    <a:pt x="1835" y="1112"/>
                    <a:pt x="1789" y="1146"/>
                    <a:pt x="1738" y="1171"/>
                  </a:cubicBezTo>
                  <a:cubicBezTo>
                    <a:pt x="1694" y="1182"/>
                    <a:pt x="1650" y="1187"/>
                    <a:pt x="1608" y="1187"/>
                  </a:cubicBezTo>
                  <a:cubicBezTo>
                    <a:pt x="1454" y="1187"/>
                    <a:pt x="1311" y="1118"/>
                    <a:pt x="1220" y="987"/>
                  </a:cubicBezTo>
                  <a:cubicBezTo>
                    <a:pt x="1175" y="937"/>
                    <a:pt x="1137" y="885"/>
                    <a:pt x="1107" y="829"/>
                  </a:cubicBezTo>
                  <a:lnTo>
                    <a:pt x="1107" y="829"/>
                  </a:lnTo>
                  <a:cubicBezTo>
                    <a:pt x="1147" y="813"/>
                    <a:pt x="1185" y="794"/>
                    <a:pt x="1220" y="770"/>
                  </a:cubicBezTo>
                  <a:cubicBezTo>
                    <a:pt x="1420" y="620"/>
                    <a:pt x="1470" y="352"/>
                    <a:pt x="1337" y="152"/>
                  </a:cubicBezTo>
                  <a:cubicBezTo>
                    <a:pt x="1303" y="85"/>
                    <a:pt x="1253" y="52"/>
                    <a:pt x="1186" y="18"/>
                  </a:cubicBezTo>
                  <a:cubicBezTo>
                    <a:pt x="1163" y="6"/>
                    <a:pt x="1135" y="1"/>
                    <a:pt x="1106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" name="Google Shape;115;p7"/>
          <p:cNvGrpSpPr/>
          <p:nvPr/>
        </p:nvGrpSpPr>
        <p:grpSpPr>
          <a:xfrm>
            <a:off x="4580175" y="1048462"/>
            <a:ext cx="853573" cy="820864"/>
            <a:chOff x="4580175" y="1048462"/>
            <a:chExt cx="853573" cy="820864"/>
          </a:xfrm>
        </p:grpSpPr>
        <p:sp>
          <p:nvSpPr>
            <p:cNvPr id="116" name="Google Shape;116;p7"/>
            <p:cNvSpPr/>
            <p:nvPr/>
          </p:nvSpPr>
          <p:spPr>
            <a:xfrm>
              <a:off x="4789672" y="1048462"/>
              <a:ext cx="419571" cy="185414"/>
            </a:xfrm>
            <a:custGeom>
              <a:avLst/>
              <a:gdLst/>
              <a:ahLst/>
              <a:cxnLst/>
              <a:rect l="l" t="t" r="r" b="b"/>
              <a:pathLst>
                <a:path w="13084" h="5782" extrusionOk="0">
                  <a:moveTo>
                    <a:pt x="6651" y="0"/>
                  </a:moveTo>
                  <a:cubicBezTo>
                    <a:pt x="6350" y="67"/>
                    <a:pt x="6049" y="184"/>
                    <a:pt x="5782" y="368"/>
                  </a:cubicBezTo>
                  <a:cubicBezTo>
                    <a:pt x="5531" y="518"/>
                    <a:pt x="5297" y="685"/>
                    <a:pt x="5080" y="852"/>
                  </a:cubicBezTo>
                  <a:cubicBezTo>
                    <a:pt x="4629" y="1203"/>
                    <a:pt x="4194" y="1537"/>
                    <a:pt x="3810" y="1871"/>
                  </a:cubicBezTo>
                  <a:cubicBezTo>
                    <a:pt x="3025" y="2557"/>
                    <a:pt x="2340" y="3175"/>
                    <a:pt x="1772" y="3709"/>
                  </a:cubicBezTo>
                  <a:cubicBezTo>
                    <a:pt x="1204" y="4261"/>
                    <a:pt x="752" y="4695"/>
                    <a:pt x="452" y="5013"/>
                  </a:cubicBezTo>
                  <a:cubicBezTo>
                    <a:pt x="285" y="5163"/>
                    <a:pt x="134" y="5330"/>
                    <a:pt x="1" y="5514"/>
                  </a:cubicBezTo>
                  <a:lnTo>
                    <a:pt x="1" y="5531"/>
                  </a:lnTo>
                  <a:cubicBezTo>
                    <a:pt x="184" y="5397"/>
                    <a:pt x="351" y="5247"/>
                    <a:pt x="518" y="5096"/>
                  </a:cubicBezTo>
                  <a:cubicBezTo>
                    <a:pt x="886" y="4762"/>
                    <a:pt x="1337" y="4344"/>
                    <a:pt x="1889" y="3860"/>
                  </a:cubicBezTo>
                  <a:cubicBezTo>
                    <a:pt x="2473" y="3342"/>
                    <a:pt x="3175" y="2724"/>
                    <a:pt x="3960" y="2055"/>
                  </a:cubicBezTo>
                  <a:cubicBezTo>
                    <a:pt x="4361" y="1738"/>
                    <a:pt x="4779" y="1404"/>
                    <a:pt x="5230" y="1069"/>
                  </a:cubicBezTo>
                  <a:cubicBezTo>
                    <a:pt x="5448" y="902"/>
                    <a:pt x="5681" y="735"/>
                    <a:pt x="5932" y="585"/>
                  </a:cubicBezTo>
                  <a:cubicBezTo>
                    <a:pt x="6149" y="435"/>
                    <a:pt x="6400" y="318"/>
                    <a:pt x="6667" y="267"/>
                  </a:cubicBezTo>
                  <a:cubicBezTo>
                    <a:pt x="6935" y="318"/>
                    <a:pt x="7168" y="435"/>
                    <a:pt x="7386" y="602"/>
                  </a:cubicBezTo>
                  <a:cubicBezTo>
                    <a:pt x="7620" y="752"/>
                    <a:pt x="7837" y="919"/>
                    <a:pt x="8054" y="1103"/>
                  </a:cubicBezTo>
                  <a:cubicBezTo>
                    <a:pt x="8488" y="1454"/>
                    <a:pt x="8906" y="1805"/>
                    <a:pt x="9274" y="2156"/>
                  </a:cubicBezTo>
                  <a:cubicBezTo>
                    <a:pt x="10042" y="2841"/>
                    <a:pt x="10711" y="3492"/>
                    <a:pt x="11262" y="4044"/>
                  </a:cubicBezTo>
                  <a:cubicBezTo>
                    <a:pt x="11797" y="4562"/>
                    <a:pt x="12231" y="4996"/>
                    <a:pt x="12582" y="5330"/>
                  </a:cubicBezTo>
                  <a:cubicBezTo>
                    <a:pt x="12732" y="5497"/>
                    <a:pt x="12900" y="5648"/>
                    <a:pt x="13083" y="5781"/>
                  </a:cubicBezTo>
                  <a:cubicBezTo>
                    <a:pt x="12966" y="5597"/>
                    <a:pt x="12816" y="5414"/>
                    <a:pt x="12666" y="5263"/>
                  </a:cubicBezTo>
                  <a:cubicBezTo>
                    <a:pt x="12365" y="4929"/>
                    <a:pt x="11947" y="4461"/>
                    <a:pt x="11396" y="3910"/>
                  </a:cubicBezTo>
                  <a:cubicBezTo>
                    <a:pt x="10861" y="3342"/>
                    <a:pt x="10209" y="2690"/>
                    <a:pt x="9441" y="1972"/>
                  </a:cubicBezTo>
                  <a:cubicBezTo>
                    <a:pt x="9073" y="1621"/>
                    <a:pt x="8656" y="1253"/>
                    <a:pt x="8221" y="902"/>
                  </a:cubicBezTo>
                  <a:cubicBezTo>
                    <a:pt x="8004" y="719"/>
                    <a:pt x="7770" y="551"/>
                    <a:pt x="7536" y="384"/>
                  </a:cubicBezTo>
                  <a:cubicBezTo>
                    <a:pt x="7269" y="234"/>
                    <a:pt x="7035" y="34"/>
                    <a:pt x="665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7"/>
            <p:cNvSpPr/>
            <p:nvPr/>
          </p:nvSpPr>
          <p:spPr>
            <a:xfrm>
              <a:off x="4580175" y="1210275"/>
              <a:ext cx="853573" cy="659051"/>
            </a:xfrm>
            <a:custGeom>
              <a:avLst/>
              <a:gdLst/>
              <a:ahLst/>
              <a:cxnLst/>
              <a:rect l="l" t="t" r="r" b="b"/>
              <a:pathLst>
                <a:path w="26618" h="20552" extrusionOk="0">
                  <a:moveTo>
                    <a:pt x="0" y="0"/>
                  </a:moveTo>
                  <a:lnTo>
                    <a:pt x="101" y="20034"/>
                  </a:lnTo>
                  <a:lnTo>
                    <a:pt x="26216" y="20552"/>
                  </a:lnTo>
                  <a:lnTo>
                    <a:pt x="26617" y="5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7"/>
            <p:cNvSpPr/>
            <p:nvPr/>
          </p:nvSpPr>
          <p:spPr>
            <a:xfrm>
              <a:off x="4624653" y="1253117"/>
              <a:ext cx="778535" cy="577632"/>
            </a:xfrm>
            <a:custGeom>
              <a:avLst/>
              <a:gdLst/>
              <a:ahLst/>
              <a:cxnLst/>
              <a:rect l="l" t="t" r="r" b="b"/>
              <a:pathLst>
                <a:path w="24278" h="18013" extrusionOk="0">
                  <a:moveTo>
                    <a:pt x="0" y="1"/>
                  </a:moveTo>
                  <a:lnTo>
                    <a:pt x="234" y="17545"/>
                  </a:lnTo>
                  <a:lnTo>
                    <a:pt x="23927" y="18013"/>
                  </a:lnTo>
                  <a:lnTo>
                    <a:pt x="24278" y="5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7"/>
            <p:cNvSpPr/>
            <p:nvPr/>
          </p:nvSpPr>
          <p:spPr>
            <a:xfrm>
              <a:off x="4738781" y="1354386"/>
              <a:ext cx="531006" cy="383656"/>
            </a:xfrm>
            <a:custGeom>
              <a:avLst/>
              <a:gdLst/>
              <a:ahLst/>
              <a:cxnLst/>
              <a:rect l="l" t="t" r="r" b="b"/>
              <a:pathLst>
                <a:path w="16559" h="11964" extrusionOk="0">
                  <a:moveTo>
                    <a:pt x="234" y="1"/>
                  </a:moveTo>
                  <a:lnTo>
                    <a:pt x="0" y="11613"/>
                  </a:lnTo>
                  <a:lnTo>
                    <a:pt x="16558" y="11964"/>
                  </a:lnTo>
                  <a:lnTo>
                    <a:pt x="16358" y="318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7"/>
            <p:cNvSpPr/>
            <p:nvPr/>
          </p:nvSpPr>
          <p:spPr>
            <a:xfrm>
              <a:off x="4824497" y="1456746"/>
              <a:ext cx="366532" cy="8049"/>
            </a:xfrm>
            <a:custGeom>
              <a:avLst/>
              <a:gdLst/>
              <a:ahLst/>
              <a:cxnLst/>
              <a:rect l="l" t="t" r="r" b="b"/>
              <a:pathLst>
                <a:path w="11430" h="251" extrusionOk="0">
                  <a:moveTo>
                    <a:pt x="5715" y="0"/>
                  </a:moveTo>
                  <a:cubicBezTo>
                    <a:pt x="2557" y="0"/>
                    <a:pt x="1" y="50"/>
                    <a:pt x="1" y="134"/>
                  </a:cubicBezTo>
                  <a:cubicBezTo>
                    <a:pt x="1" y="201"/>
                    <a:pt x="2557" y="251"/>
                    <a:pt x="5715" y="251"/>
                  </a:cubicBezTo>
                  <a:cubicBezTo>
                    <a:pt x="8873" y="251"/>
                    <a:pt x="11429" y="201"/>
                    <a:pt x="11429" y="134"/>
                  </a:cubicBezTo>
                  <a:cubicBezTo>
                    <a:pt x="11429" y="50"/>
                    <a:pt x="8873" y="0"/>
                    <a:pt x="571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7"/>
            <p:cNvSpPr/>
            <p:nvPr/>
          </p:nvSpPr>
          <p:spPr>
            <a:xfrm>
              <a:off x="4824497" y="1514596"/>
              <a:ext cx="366532" cy="8081"/>
            </a:xfrm>
            <a:custGeom>
              <a:avLst/>
              <a:gdLst/>
              <a:ahLst/>
              <a:cxnLst/>
              <a:rect l="l" t="t" r="r" b="b"/>
              <a:pathLst>
                <a:path w="11430" h="252" extrusionOk="0">
                  <a:moveTo>
                    <a:pt x="5715" y="1"/>
                  </a:moveTo>
                  <a:cubicBezTo>
                    <a:pt x="2557" y="1"/>
                    <a:pt x="1" y="51"/>
                    <a:pt x="1" y="134"/>
                  </a:cubicBezTo>
                  <a:cubicBezTo>
                    <a:pt x="1" y="201"/>
                    <a:pt x="2557" y="251"/>
                    <a:pt x="5715" y="251"/>
                  </a:cubicBezTo>
                  <a:cubicBezTo>
                    <a:pt x="8873" y="251"/>
                    <a:pt x="11429" y="201"/>
                    <a:pt x="11429" y="134"/>
                  </a:cubicBezTo>
                  <a:cubicBezTo>
                    <a:pt x="11429" y="51"/>
                    <a:pt x="8873" y="1"/>
                    <a:pt x="571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7"/>
            <p:cNvSpPr/>
            <p:nvPr/>
          </p:nvSpPr>
          <p:spPr>
            <a:xfrm>
              <a:off x="4824497" y="1572477"/>
              <a:ext cx="366532" cy="8594"/>
            </a:xfrm>
            <a:custGeom>
              <a:avLst/>
              <a:gdLst/>
              <a:ahLst/>
              <a:cxnLst/>
              <a:rect l="l" t="t" r="r" b="b"/>
              <a:pathLst>
                <a:path w="11430" h="268" extrusionOk="0">
                  <a:moveTo>
                    <a:pt x="5715" y="0"/>
                  </a:moveTo>
                  <a:cubicBezTo>
                    <a:pt x="2557" y="0"/>
                    <a:pt x="1" y="67"/>
                    <a:pt x="1" y="134"/>
                  </a:cubicBezTo>
                  <a:cubicBezTo>
                    <a:pt x="1" y="201"/>
                    <a:pt x="2557" y="267"/>
                    <a:pt x="5715" y="267"/>
                  </a:cubicBezTo>
                  <a:cubicBezTo>
                    <a:pt x="8873" y="267"/>
                    <a:pt x="11429" y="201"/>
                    <a:pt x="11429" y="134"/>
                  </a:cubicBezTo>
                  <a:cubicBezTo>
                    <a:pt x="11429" y="67"/>
                    <a:pt x="8873" y="0"/>
                    <a:pt x="5715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7"/>
            <p:cNvSpPr/>
            <p:nvPr/>
          </p:nvSpPr>
          <p:spPr>
            <a:xfrm>
              <a:off x="5060803" y="1630327"/>
              <a:ext cx="130226" cy="8594"/>
            </a:xfrm>
            <a:custGeom>
              <a:avLst/>
              <a:gdLst/>
              <a:ahLst/>
              <a:cxnLst/>
              <a:rect l="l" t="t" r="r" b="b"/>
              <a:pathLst>
                <a:path w="4061" h="268" extrusionOk="0">
                  <a:moveTo>
                    <a:pt x="2038" y="1"/>
                  </a:moveTo>
                  <a:cubicBezTo>
                    <a:pt x="902" y="1"/>
                    <a:pt x="0" y="67"/>
                    <a:pt x="0" y="134"/>
                  </a:cubicBezTo>
                  <a:cubicBezTo>
                    <a:pt x="0" y="201"/>
                    <a:pt x="902" y="268"/>
                    <a:pt x="2038" y="268"/>
                  </a:cubicBezTo>
                  <a:cubicBezTo>
                    <a:pt x="3158" y="268"/>
                    <a:pt x="4060" y="201"/>
                    <a:pt x="4060" y="134"/>
                  </a:cubicBezTo>
                  <a:cubicBezTo>
                    <a:pt x="4060" y="67"/>
                    <a:pt x="3158" y="1"/>
                    <a:pt x="2038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7"/>
            <p:cNvSpPr/>
            <p:nvPr/>
          </p:nvSpPr>
          <p:spPr>
            <a:xfrm>
              <a:off x="5119198" y="1370260"/>
              <a:ext cx="140937" cy="128366"/>
            </a:xfrm>
            <a:custGeom>
              <a:avLst/>
              <a:gdLst/>
              <a:ahLst/>
              <a:cxnLst/>
              <a:rect l="l" t="t" r="r" b="b"/>
              <a:pathLst>
                <a:path w="4395" h="4003" extrusionOk="0">
                  <a:moveTo>
                    <a:pt x="1960" y="0"/>
                  </a:moveTo>
                  <a:cubicBezTo>
                    <a:pt x="1517" y="0"/>
                    <a:pt x="1077" y="145"/>
                    <a:pt x="719" y="425"/>
                  </a:cubicBezTo>
                  <a:cubicBezTo>
                    <a:pt x="368" y="692"/>
                    <a:pt x="134" y="1093"/>
                    <a:pt x="34" y="1527"/>
                  </a:cubicBezTo>
                  <a:cubicBezTo>
                    <a:pt x="0" y="1678"/>
                    <a:pt x="0" y="1845"/>
                    <a:pt x="34" y="1995"/>
                  </a:cubicBezTo>
                  <a:cubicBezTo>
                    <a:pt x="50" y="1995"/>
                    <a:pt x="50" y="1828"/>
                    <a:pt x="134" y="1544"/>
                  </a:cubicBezTo>
                  <a:cubicBezTo>
                    <a:pt x="251" y="1160"/>
                    <a:pt x="502" y="809"/>
                    <a:pt x="836" y="575"/>
                  </a:cubicBezTo>
                  <a:cubicBezTo>
                    <a:pt x="1163" y="332"/>
                    <a:pt x="1530" y="222"/>
                    <a:pt x="1888" y="222"/>
                  </a:cubicBezTo>
                  <a:cubicBezTo>
                    <a:pt x="2810" y="222"/>
                    <a:pt x="3676" y="948"/>
                    <a:pt x="3676" y="1995"/>
                  </a:cubicBezTo>
                  <a:cubicBezTo>
                    <a:pt x="3676" y="3055"/>
                    <a:pt x="2809" y="3785"/>
                    <a:pt x="1886" y="3785"/>
                  </a:cubicBezTo>
                  <a:cubicBezTo>
                    <a:pt x="1528" y="3785"/>
                    <a:pt x="1162" y="3675"/>
                    <a:pt x="836" y="3432"/>
                  </a:cubicBezTo>
                  <a:cubicBezTo>
                    <a:pt x="502" y="3182"/>
                    <a:pt x="251" y="2847"/>
                    <a:pt x="134" y="2446"/>
                  </a:cubicBezTo>
                  <a:cubicBezTo>
                    <a:pt x="50" y="2162"/>
                    <a:pt x="50" y="1995"/>
                    <a:pt x="34" y="1995"/>
                  </a:cubicBezTo>
                  <a:cubicBezTo>
                    <a:pt x="0" y="2162"/>
                    <a:pt x="0" y="2313"/>
                    <a:pt x="34" y="2480"/>
                  </a:cubicBezTo>
                  <a:cubicBezTo>
                    <a:pt x="134" y="2914"/>
                    <a:pt x="368" y="3299"/>
                    <a:pt x="719" y="3583"/>
                  </a:cubicBezTo>
                  <a:cubicBezTo>
                    <a:pt x="1071" y="3858"/>
                    <a:pt x="1502" y="4002"/>
                    <a:pt x="1937" y="4002"/>
                  </a:cubicBezTo>
                  <a:cubicBezTo>
                    <a:pt x="2163" y="4002"/>
                    <a:pt x="2390" y="3963"/>
                    <a:pt x="2607" y="3883"/>
                  </a:cubicBezTo>
                  <a:cubicBezTo>
                    <a:pt x="4395" y="3265"/>
                    <a:pt x="4395" y="742"/>
                    <a:pt x="2607" y="107"/>
                  </a:cubicBezTo>
                  <a:cubicBezTo>
                    <a:pt x="2397" y="35"/>
                    <a:pt x="2178" y="0"/>
                    <a:pt x="196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7"/>
            <p:cNvSpPr/>
            <p:nvPr/>
          </p:nvSpPr>
          <p:spPr>
            <a:xfrm>
              <a:off x="4798779" y="1619777"/>
              <a:ext cx="108260" cy="67246"/>
            </a:xfrm>
            <a:custGeom>
              <a:avLst/>
              <a:gdLst/>
              <a:ahLst/>
              <a:cxnLst/>
              <a:rect l="l" t="t" r="r" b="b"/>
              <a:pathLst>
                <a:path w="3376" h="2097" extrusionOk="0">
                  <a:moveTo>
                    <a:pt x="1685" y="249"/>
                  </a:moveTo>
                  <a:cubicBezTo>
                    <a:pt x="1742" y="249"/>
                    <a:pt x="1815" y="294"/>
                    <a:pt x="1872" y="363"/>
                  </a:cubicBezTo>
                  <a:cubicBezTo>
                    <a:pt x="2006" y="580"/>
                    <a:pt x="1955" y="848"/>
                    <a:pt x="1755" y="1015"/>
                  </a:cubicBezTo>
                  <a:cubicBezTo>
                    <a:pt x="1712" y="1046"/>
                    <a:pt x="1665" y="1072"/>
                    <a:pt x="1616" y="1092"/>
                  </a:cubicBezTo>
                  <a:lnTo>
                    <a:pt x="1616" y="1092"/>
                  </a:lnTo>
                  <a:cubicBezTo>
                    <a:pt x="1561" y="947"/>
                    <a:pt x="1529" y="793"/>
                    <a:pt x="1521" y="630"/>
                  </a:cubicBezTo>
                  <a:cubicBezTo>
                    <a:pt x="1504" y="497"/>
                    <a:pt x="1538" y="380"/>
                    <a:pt x="1621" y="279"/>
                  </a:cubicBezTo>
                  <a:cubicBezTo>
                    <a:pt x="1637" y="258"/>
                    <a:pt x="1659" y="249"/>
                    <a:pt x="1685" y="249"/>
                  </a:cubicBezTo>
                  <a:close/>
                  <a:moveTo>
                    <a:pt x="2873" y="265"/>
                  </a:moveTo>
                  <a:cubicBezTo>
                    <a:pt x="2897" y="265"/>
                    <a:pt x="2923" y="285"/>
                    <a:pt x="2958" y="330"/>
                  </a:cubicBezTo>
                  <a:cubicBezTo>
                    <a:pt x="3075" y="580"/>
                    <a:pt x="3125" y="848"/>
                    <a:pt x="3108" y="1132"/>
                  </a:cubicBezTo>
                  <a:cubicBezTo>
                    <a:pt x="3108" y="1292"/>
                    <a:pt x="3049" y="1448"/>
                    <a:pt x="2953" y="1574"/>
                  </a:cubicBezTo>
                  <a:lnTo>
                    <a:pt x="2953" y="1574"/>
                  </a:lnTo>
                  <a:cubicBezTo>
                    <a:pt x="2735" y="1310"/>
                    <a:pt x="2642" y="970"/>
                    <a:pt x="2691" y="614"/>
                  </a:cubicBezTo>
                  <a:cubicBezTo>
                    <a:pt x="2707" y="513"/>
                    <a:pt x="2741" y="413"/>
                    <a:pt x="2808" y="313"/>
                  </a:cubicBezTo>
                  <a:cubicBezTo>
                    <a:pt x="2831" y="281"/>
                    <a:pt x="2851" y="265"/>
                    <a:pt x="2873" y="265"/>
                  </a:cubicBezTo>
                  <a:close/>
                  <a:moveTo>
                    <a:pt x="1686" y="1"/>
                  </a:moveTo>
                  <a:cubicBezTo>
                    <a:pt x="1609" y="1"/>
                    <a:pt x="1534" y="27"/>
                    <a:pt x="1471" y="79"/>
                  </a:cubicBezTo>
                  <a:cubicBezTo>
                    <a:pt x="1321" y="213"/>
                    <a:pt x="1237" y="430"/>
                    <a:pt x="1254" y="630"/>
                  </a:cubicBezTo>
                  <a:cubicBezTo>
                    <a:pt x="1261" y="811"/>
                    <a:pt x="1296" y="985"/>
                    <a:pt x="1355" y="1148"/>
                  </a:cubicBezTo>
                  <a:lnTo>
                    <a:pt x="1355" y="1148"/>
                  </a:lnTo>
                  <a:cubicBezTo>
                    <a:pt x="1346" y="1148"/>
                    <a:pt x="1337" y="1148"/>
                    <a:pt x="1328" y="1148"/>
                  </a:cubicBezTo>
                  <a:cubicBezTo>
                    <a:pt x="1252" y="1148"/>
                    <a:pt x="1176" y="1137"/>
                    <a:pt x="1103" y="1115"/>
                  </a:cubicBezTo>
                  <a:cubicBezTo>
                    <a:pt x="769" y="998"/>
                    <a:pt x="468" y="781"/>
                    <a:pt x="268" y="480"/>
                  </a:cubicBezTo>
                  <a:cubicBezTo>
                    <a:pt x="111" y="276"/>
                    <a:pt x="28" y="161"/>
                    <a:pt x="5" y="161"/>
                  </a:cubicBezTo>
                  <a:cubicBezTo>
                    <a:pt x="3" y="161"/>
                    <a:pt x="2" y="161"/>
                    <a:pt x="1" y="162"/>
                  </a:cubicBezTo>
                  <a:cubicBezTo>
                    <a:pt x="34" y="296"/>
                    <a:pt x="101" y="430"/>
                    <a:pt x="184" y="530"/>
                  </a:cubicBezTo>
                  <a:cubicBezTo>
                    <a:pt x="368" y="881"/>
                    <a:pt x="686" y="1165"/>
                    <a:pt x="1053" y="1299"/>
                  </a:cubicBezTo>
                  <a:cubicBezTo>
                    <a:pt x="1152" y="1333"/>
                    <a:pt x="1252" y="1350"/>
                    <a:pt x="1352" y="1350"/>
                  </a:cubicBezTo>
                  <a:cubicBezTo>
                    <a:pt x="1382" y="1350"/>
                    <a:pt x="1411" y="1349"/>
                    <a:pt x="1441" y="1346"/>
                  </a:cubicBezTo>
                  <a:lnTo>
                    <a:pt x="1441" y="1346"/>
                  </a:lnTo>
                  <a:cubicBezTo>
                    <a:pt x="1504" y="1467"/>
                    <a:pt x="1581" y="1581"/>
                    <a:pt x="1671" y="1683"/>
                  </a:cubicBezTo>
                  <a:cubicBezTo>
                    <a:pt x="1805" y="1833"/>
                    <a:pt x="1972" y="1950"/>
                    <a:pt x="2156" y="2034"/>
                  </a:cubicBezTo>
                  <a:cubicBezTo>
                    <a:pt x="2256" y="2076"/>
                    <a:pt x="2361" y="2096"/>
                    <a:pt x="2465" y="2096"/>
                  </a:cubicBezTo>
                  <a:cubicBezTo>
                    <a:pt x="2570" y="2096"/>
                    <a:pt x="2674" y="2076"/>
                    <a:pt x="2774" y="2034"/>
                  </a:cubicBezTo>
                  <a:cubicBezTo>
                    <a:pt x="2890" y="1976"/>
                    <a:pt x="2993" y="1898"/>
                    <a:pt x="3080" y="1806"/>
                  </a:cubicBezTo>
                  <a:lnTo>
                    <a:pt x="3080" y="1806"/>
                  </a:lnTo>
                  <a:cubicBezTo>
                    <a:pt x="3200" y="1875"/>
                    <a:pt x="3275" y="1883"/>
                    <a:pt x="3275" y="1883"/>
                  </a:cubicBezTo>
                  <a:cubicBezTo>
                    <a:pt x="3287" y="1861"/>
                    <a:pt x="3222" y="1831"/>
                    <a:pt x="3127" y="1752"/>
                  </a:cubicBezTo>
                  <a:lnTo>
                    <a:pt x="3127" y="1752"/>
                  </a:lnTo>
                  <a:cubicBezTo>
                    <a:pt x="3264" y="1584"/>
                    <a:pt x="3349" y="1375"/>
                    <a:pt x="3359" y="1148"/>
                  </a:cubicBezTo>
                  <a:cubicBezTo>
                    <a:pt x="3376" y="814"/>
                    <a:pt x="3292" y="497"/>
                    <a:pt x="3142" y="213"/>
                  </a:cubicBezTo>
                  <a:cubicBezTo>
                    <a:pt x="3075" y="129"/>
                    <a:pt x="2991" y="62"/>
                    <a:pt x="2891" y="46"/>
                  </a:cubicBezTo>
                  <a:cubicBezTo>
                    <a:pt x="2791" y="62"/>
                    <a:pt x="2691" y="112"/>
                    <a:pt x="2641" y="196"/>
                  </a:cubicBezTo>
                  <a:cubicBezTo>
                    <a:pt x="2557" y="313"/>
                    <a:pt x="2524" y="447"/>
                    <a:pt x="2507" y="597"/>
                  </a:cubicBezTo>
                  <a:cubicBezTo>
                    <a:pt x="2458" y="985"/>
                    <a:pt x="2598" y="1374"/>
                    <a:pt x="2880" y="1656"/>
                  </a:cubicBezTo>
                  <a:lnTo>
                    <a:pt x="2880" y="1656"/>
                  </a:lnTo>
                  <a:cubicBezTo>
                    <a:pt x="2820" y="1715"/>
                    <a:pt x="2750" y="1764"/>
                    <a:pt x="2674" y="1800"/>
                  </a:cubicBezTo>
                  <a:cubicBezTo>
                    <a:pt x="2611" y="1828"/>
                    <a:pt x="2545" y="1840"/>
                    <a:pt x="2478" y="1840"/>
                  </a:cubicBezTo>
                  <a:cubicBezTo>
                    <a:pt x="2262" y="1840"/>
                    <a:pt x="2038" y="1707"/>
                    <a:pt x="1872" y="1516"/>
                  </a:cubicBezTo>
                  <a:cubicBezTo>
                    <a:pt x="1807" y="1441"/>
                    <a:pt x="1752" y="1362"/>
                    <a:pt x="1705" y="1280"/>
                  </a:cubicBezTo>
                  <a:lnTo>
                    <a:pt x="1705" y="1280"/>
                  </a:lnTo>
                  <a:cubicBezTo>
                    <a:pt x="1768" y="1254"/>
                    <a:pt x="1830" y="1221"/>
                    <a:pt x="1889" y="1182"/>
                  </a:cubicBezTo>
                  <a:cubicBezTo>
                    <a:pt x="2189" y="964"/>
                    <a:pt x="2273" y="547"/>
                    <a:pt x="2056" y="229"/>
                  </a:cubicBezTo>
                  <a:cubicBezTo>
                    <a:pt x="2006" y="146"/>
                    <a:pt x="1922" y="79"/>
                    <a:pt x="1822" y="29"/>
                  </a:cubicBezTo>
                  <a:cubicBezTo>
                    <a:pt x="1778" y="10"/>
                    <a:pt x="1732" y="1"/>
                    <a:pt x="1686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" name="Google Shape;126;p7"/>
          <p:cNvGrpSpPr/>
          <p:nvPr/>
        </p:nvGrpSpPr>
        <p:grpSpPr>
          <a:xfrm>
            <a:off x="2595036" y="1014695"/>
            <a:ext cx="1585449" cy="1152538"/>
            <a:chOff x="2595036" y="1014695"/>
            <a:chExt cx="1585449" cy="1152538"/>
          </a:xfrm>
        </p:grpSpPr>
        <p:sp>
          <p:nvSpPr>
            <p:cNvPr id="127" name="Google Shape;127;p7"/>
            <p:cNvSpPr/>
            <p:nvPr/>
          </p:nvSpPr>
          <p:spPr>
            <a:xfrm>
              <a:off x="2856483" y="1388410"/>
              <a:ext cx="139365" cy="297683"/>
            </a:xfrm>
            <a:custGeom>
              <a:avLst/>
              <a:gdLst/>
              <a:ahLst/>
              <a:cxnLst/>
              <a:rect l="l" t="t" r="r" b="b"/>
              <a:pathLst>
                <a:path w="4346" h="9283" extrusionOk="0">
                  <a:moveTo>
                    <a:pt x="193" y="1"/>
                  </a:moveTo>
                  <a:cubicBezTo>
                    <a:pt x="182" y="1"/>
                    <a:pt x="174" y="3"/>
                    <a:pt x="168" y="9"/>
                  </a:cubicBezTo>
                  <a:cubicBezTo>
                    <a:pt x="1" y="159"/>
                    <a:pt x="1538" y="1880"/>
                    <a:pt x="2624" y="4453"/>
                  </a:cubicBezTo>
                  <a:cubicBezTo>
                    <a:pt x="3740" y="6984"/>
                    <a:pt x="3943" y="9282"/>
                    <a:pt x="4176" y="9282"/>
                  </a:cubicBezTo>
                  <a:cubicBezTo>
                    <a:pt x="4176" y="9282"/>
                    <a:pt x="4177" y="9282"/>
                    <a:pt x="4178" y="9282"/>
                  </a:cubicBezTo>
                  <a:cubicBezTo>
                    <a:pt x="4278" y="9282"/>
                    <a:pt x="4345" y="8681"/>
                    <a:pt x="4262" y="7745"/>
                  </a:cubicBezTo>
                  <a:cubicBezTo>
                    <a:pt x="4212" y="7177"/>
                    <a:pt x="4111" y="6626"/>
                    <a:pt x="3978" y="6091"/>
                  </a:cubicBezTo>
                  <a:cubicBezTo>
                    <a:pt x="3643" y="4754"/>
                    <a:pt x="3092" y="3484"/>
                    <a:pt x="2357" y="2332"/>
                  </a:cubicBezTo>
                  <a:cubicBezTo>
                    <a:pt x="2056" y="1864"/>
                    <a:pt x="1722" y="1413"/>
                    <a:pt x="1354" y="995"/>
                  </a:cubicBezTo>
                  <a:cubicBezTo>
                    <a:pt x="772" y="336"/>
                    <a:pt x="317" y="1"/>
                    <a:pt x="193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7"/>
            <p:cNvSpPr/>
            <p:nvPr/>
          </p:nvSpPr>
          <p:spPr>
            <a:xfrm>
              <a:off x="2974363" y="1014695"/>
              <a:ext cx="43965" cy="732486"/>
            </a:xfrm>
            <a:custGeom>
              <a:avLst/>
              <a:gdLst/>
              <a:ahLst/>
              <a:cxnLst/>
              <a:rect l="l" t="t" r="r" b="b"/>
              <a:pathLst>
                <a:path w="1371" h="22842" extrusionOk="0">
                  <a:moveTo>
                    <a:pt x="352" y="0"/>
                  </a:moveTo>
                  <a:cubicBezTo>
                    <a:pt x="251" y="0"/>
                    <a:pt x="151" y="1287"/>
                    <a:pt x="84" y="3359"/>
                  </a:cubicBezTo>
                  <a:cubicBezTo>
                    <a:pt x="34" y="5414"/>
                    <a:pt x="1" y="8288"/>
                    <a:pt x="84" y="11446"/>
                  </a:cubicBezTo>
                  <a:cubicBezTo>
                    <a:pt x="168" y="14620"/>
                    <a:pt x="368" y="17478"/>
                    <a:pt x="636" y="19533"/>
                  </a:cubicBezTo>
                  <a:cubicBezTo>
                    <a:pt x="885" y="21591"/>
                    <a:pt x="1150" y="22841"/>
                    <a:pt x="1252" y="22841"/>
                  </a:cubicBezTo>
                  <a:cubicBezTo>
                    <a:pt x="1253" y="22841"/>
                    <a:pt x="1253" y="22841"/>
                    <a:pt x="1254" y="22841"/>
                  </a:cubicBezTo>
                  <a:cubicBezTo>
                    <a:pt x="1371" y="22824"/>
                    <a:pt x="1287" y="21554"/>
                    <a:pt x="1170" y="19483"/>
                  </a:cubicBezTo>
                  <a:cubicBezTo>
                    <a:pt x="1054" y="17427"/>
                    <a:pt x="920" y="14587"/>
                    <a:pt x="836" y="11429"/>
                  </a:cubicBezTo>
                  <a:cubicBezTo>
                    <a:pt x="753" y="8271"/>
                    <a:pt x="703" y="5414"/>
                    <a:pt x="636" y="3342"/>
                  </a:cubicBezTo>
                  <a:cubicBezTo>
                    <a:pt x="552" y="1287"/>
                    <a:pt x="469" y="0"/>
                    <a:pt x="352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7"/>
            <p:cNvSpPr/>
            <p:nvPr/>
          </p:nvSpPr>
          <p:spPr>
            <a:xfrm>
              <a:off x="3009188" y="1170543"/>
              <a:ext cx="155976" cy="533218"/>
            </a:xfrm>
            <a:custGeom>
              <a:avLst/>
              <a:gdLst/>
              <a:ahLst/>
              <a:cxnLst/>
              <a:rect l="l" t="t" r="r" b="b"/>
              <a:pathLst>
                <a:path w="4864" h="16628" extrusionOk="0">
                  <a:moveTo>
                    <a:pt x="4754" y="0"/>
                  </a:moveTo>
                  <a:cubicBezTo>
                    <a:pt x="4646" y="0"/>
                    <a:pt x="4092" y="797"/>
                    <a:pt x="3460" y="2208"/>
                  </a:cubicBezTo>
                  <a:cubicBezTo>
                    <a:pt x="1805" y="5984"/>
                    <a:pt x="703" y="9978"/>
                    <a:pt x="168" y="14055"/>
                  </a:cubicBezTo>
                  <a:cubicBezTo>
                    <a:pt x="1" y="15625"/>
                    <a:pt x="68" y="16628"/>
                    <a:pt x="168" y="16628"/>
                  </a:cubicBezTo>
                  <a:cubicBezTo>
                    <a:pt x="285" y="16628"/>
                    <a:pt x="385" y="15659"/>
                    <a:pt x="703" y="14138"/>
                  </a:cubicBezTo>
                  <a:cubicBezTo>
                    <a:pt x="1003" y="12618"/>
                    <a:pt x="1488" y="10512"/>
                    <a:pt x="2123" y="8223"/>
                  </a:cubicBezTo>
                  <a:cubicBezTo>
                    <a:pt x="2758" y="5917"/>
                    <a:pt x="3409" y="3862"/>
                    <a:pt x="3944" y="2409"/>
                  </a:cubicBezTo>
                  <a:cubicBezTo>
                    <a:pt x="4462" y="938"/>
                    <a:pt x="4863" y="53"/>
                    <a:pt x="4763" y="3"/>
                  </a:cubicBezTo>
                  <a:cubicBezTo>
                    <a:pt x="4760" y="1"/>
                    <a:pt x="4758" y="0"/>
                    <a:pt x="4754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7"/>
            <p:cNvSpPr/>
            <p:nvPr/>
          </p:nvSpPr>
          <p:spPr>
            <a:xfrm>
              <a:off x="2823806" y="1663004"/>
              <a:ext cx="345110" cy="254007"/>
            </a:xfrm>
            <a:custGeom>
              <a:avLst/>
              <a:gdLst/>
              <a:ahLst/>
              <a:cxnLst/>
              <a:rect l="l" t="t" r="r" b="b"/>
              <a:pathLst>
                <a:path w="10762" h="7921" extrusionOk="0">
                  <a:moveTo>
                    <a:pt x="34" y="1"/>
                  </a:moveTo>
                  <a:lnTo>
                    <a:pt x="34" y="2507"/>
                  </a:lnTo>
                  <a:cubicBezTo>
                    <a:pt x="1" y="5498"/>
                    <a:pt x="2407" y="7921"/>
                    <a:pt x="5381" y="7921"/>
                  </a:cubicBezTo>
                  <a:cubicBezTo>
                    <a:pt x="8355" y="7921"/>
                    <a:pt x="10761" y="5498"/>
                    <a:pt x="10744" y="2507"/>
                  </a:cubicBezTo>
                  <a:lnTo>
                    <a:pt x="10744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7"/>
            <p:cNvSpPr/>
            <p:nvPr/>
          </p:nvSpPr>
          <p:spPr>
            <a:xfrm>
              <a:off x="2824896" y="1728903"/>
              <a:ext cx="346682" cy="4874"/>
            </a:xfrm>
            <a:custGeom>
              <a:avLst/>
              <a:gdLst/>
              <a:ahLst/>
              <a:cxnLst/>
              <a:rect l="l" t="t" r="r" b="b"/>
              <a:pathLst>
                <a:path w="10811" h="152" extrusionOk="0">
                  <a:moveTo>
                    <a:pt x="5397" y="1"/>
                  </a:moveTo>
                  <a:cubicBezTo>
                    <a:pt x="2406" y="1"/>
                    <a:pt x="0" y="34"/>
                    <a:pt x="0" y="68"/>
                  </a:cubicBezTo>
                  <a:cubicBezTo>
                    <a:pt x="0" y="118"/>
                    <a:pt x="2406" y="151"/>
                    <a:pt x="5397" y="151"/>
                  </a:cubicBezTo>
                  <a:cubicBezTo>
                    <a:pt x="8388" y="151"/>
                    <a:pt x="10811" y="118"/>
                    <a:pt x="10811" y="68"/>
                  </a:cubicBezTo>
                  <a:cubicBezTo>
                    <a:pt x="10811" y="34"/>
                    <a:pt x="8388" y="1"/>
                    <a:pt x="5397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7"/>
            <p:cNvSpPr/>
            <p:nvPr/>
          </p:nvSpPr>
          <p:spPr>
            <a:xfrm>
              <a:off x="2824896" y="1751414"/>
              <a:ext cx="346682" cy="4874"/>
            </a:xfrm>
            <a:custGeom>
              <a:avLst/>
              <a:gdLst/>
              <a:ahLst/>
              <a:cxnLst/>
              <a:rect l="l" t="t" r="r" b="b"/>
              <a:pathLst>
                <a:path w="10811" h="152" extrusionOk="0">
                  <a:moveTo>
                    <a:pt x="5397" y="1"/>
                  </a:moveTo>
                  <a:cubicBezTo>
                    <a:pt x="2406" y="1"/>
                    <a:pt x="0" y="34"/>
                    <a:pt x="0" y="68"/>
                  </a:cubicBezTo>
                  <a:cubicBezTo>
                    <a:pt x="0" y="118"/>
                    <a:pt x="2406" y="151"/>
                    <a:pt x="5397" y="151"/>
                  </a:cubicBezTo>
                  <a:cubicBezTo>
                    <a:pt x="8388" y="151"/>
                    <a:pt x="10811" y="118"/>
                    <a:pt x="10811" y="68"/>
                  </a:cubicBezTo>
                  <a:cubicBezTo>
                    <a:pt x="10811" y="34"/>
                    <a:pt x="8388" y="1"/>
                    <a:pt x="5397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7"/>
            <p:cNvSpPr/>
            <p:nvPr/>
          </p:nvSpPr>
          <p:spPr>
            <a:xfrm>
              <a:off x="2595036" y="1915920"/>
              <a:ext cx="1585449" cy="92194"/>
            </a:xfrm>
            <a:custGeom>
              <a:avLst/>
              <a:gdLst/>
              <a:ahLst/>
              <a:cxnLst/>
              <a:rect l="l" t="t" r="r" b="b"/>
              <a:pathLst>
                <a:path w="49441" h="2875" extrusionOk="0">
                  <a:moveTo>
                    <a:pt x="0" y="0"/>
                  </a:moveTo>
                  <a:lnTo>
                    <a:pt x="0" y="2874"/>
                  </a:lnTo>
                  <a:lnTo>
                    <a:pt x="49441" y="2874"/>
                  </a:lnTo>
                  <a:lnTo>
                    <a:pt x="49441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7"/>
            <p:cNvSpPr/>
            <p:nvPr/>
          </p:nvSpPr>
          <p:spPr>
            <a:xfrm>
              <a:off x="2895605" y="2008082"/>
              <a:ext cx="52559" cy="159151"/>
            </a:xfrm>
            <a:custGeom>
              <a:avLst/>
              <a:gdLst/>
              <a:ahLst/>
              <a:cxnLst/>
              <a:rect l="l" t="t" r="r" b="b"/>
              <a:pathLst>
                <a:path w="1639" h="4963" extrusionOk="0">
                  <a:moveTo>
                    <a:pt x="1" y="0"/>
                  </a:moveTo>
                  <a:lnTo>
                    <a:pt x="1" y="4963"/>
                  </a:lnTo>
                  <a:lnTo>
                    <a:pt x="1638" y="4963"/>
                  </a:lnTo>
                  <a:lnTo>
                    <a:pt x="1638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7"/>
            <p:cNvSpPr/>
            <p:nvPr/>
          </p:nvSpPr>
          <p:spPr>
            <a:xfrm>
              <a:off x="3765212" y="2008082"/>
              <a:ext cx="52559" cy="159151"/>
            </a:xfrm>
            <a:custGeom>
              <a:avLst/>
              <a:gdLst/>
              <a:ahLst/>
              <a:cxnLst/>
              <a:rect l="l" t="t" r="r" b="b"/>
              <a:pathLst>
                <a:path w="1639" h="4963" extrusionOk="0">
                  <a:moveTo>
                    <a:pt x="1" y="0"/>
                  </a:moveTo>
                  <a:lnTo>
                    <a:pt x="1" y="4963"/>
                  </a:lnTo>
                  <a:lnTo>
                    <a:pt x="1638" y="4963"/>
                  </a:lnTo>
                  <a:lnTo>
                    <a:pt x="1638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7"/>
            <p:cNvSpPr/>
            <p:nvPr/>
          </p:nvSpPr>
          <p:spPr>
            <a:xfrm>
              <a:off x="3465156" y="1579436"/>
              <a:ext cx="498329" cy="334368"/>
            </a:xfrm>
            <a:custGeom>
              <a:avLst/>
              <a:gdLst/>
              <a:ahLst/>
              <a:cxnLst/>
              <a:rect l="l" t="t" r="r" b="b"/>
              <a:pathLst>
                <a:path w="15540" h="10427" extrusionOk="0">
                  <a:moveTo>
                    <a:pt x="1120" y="0"/>
                  </a:moveTo>
                  <a:lnTo>
                    <a:pt x="1" y="10426"/>
                  </a:lnTo>
                  <a:lnTo>
                    <a:pt x="14354" y="10426"/>
                  </a:lnTo>
                  <a:lnTo>
                    <a:pt x="15540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7"/>
            <p:cNvSpPr/>
            <p:nvPr/>
          </p:nvSpPr>
          <p:spPr>
            <a:xfrm>
              <a:off x="3485006" y="1603551"/>
              <a:ext cx="449009" cy="292552"/>
            </a:xfrm>
            <a:custGeom>
              <a:avLst/>
              <a:gdLst/>
              <a:ahLst/>
              <a:cxnLst/>
              <a:rect l="l" t="t" r="r" b="b"/>
              <a:pathLst>
                <a:path w="14002" h="9123" extrusionOk="0">
                  <a:moveTo>
                    <a:pt x="1086" y="0"/>
                  </a:moveTo>
                  <a:lnTo>
                    <a:pt x="0" y="9123"/>
                  </a:lnTo>
                  <a:lnTo>
                    <a:pt x="12949" y="9123"/>
                  </a:lnTo>
                  <a:lnTo>
                    <a:pt x="140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7"/>
            <p:cNvSpPr/>
            <p:nvPr/>
          </p:nvSpPr>
          <p:spPr>
            <a:xfrm>
              <a:off x="3568574" y="1652839"/>
              <a:ext cx="275428" cy="193976"/>
            </a:xfrm>
            <a:custGeom>
              <a:avLst/>
              <a:gdLst/>
              <a:ahLst/>
              <a:cxnLst/>
              <a:rect l="l" t="t" r="r" b="b"/>
              <a:pathLst>
                <a:path w="8589" h="6049" extrusionOk="0">
                  <a:moveTo>
                    <a:pt x="669" y="0"/>
                  </a:moveTo>
                  <a:lnTo>
                    <a:pt x="1" y="6049"/>
                  </a:lnTo>
                  <a:lnTo>
                    <a:pt x="8171" y="6049"/>
                  </a:lnTo>
                  <a:lnTo>
                    <a:pt x="8589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7"/>
            <p:cNvSpPr/>
            <p:nvPr/>
          </p:nvSpPr>
          <p:spPr>
            <a:xfrm>
              <a:off x="3925421" y="1710688"/>
              <a:ext cx="116854" cy="204719"/>
            </a:xfrm>
            <a:custGeom>
              <a:avLst/>
              <a:gdLst/>
              <a:ahLst/>
              <a:cxnLst/>
              <a:rect l="l" t="t" r="r" b="b"/>
              <a:pathLst>
                <a:path w="3644" h="6384" extrusionOk="0">
                  <a:moveTo>
                    <a:pt x="719" y="1"/>
                  </a:moveTo>
                  <a:lnTo>
                    <a:pt x="669" y="402"/>
                  </a:lnTo>
                  <a:lnTo>
                    <a:pt x="673" y="409"/>
                  </a:lnTo>
                  <a:lnTo>
                    <a:pt x="719" y="1"/>
                  </a:lnTo>
                  <a:close/>
                  <a:moveTo>
                    <a:pt x="673" y="409"/>
                  </a:moveTo>
                  <a:lnTo>
                    <a:pt x="1" y="6333"/>
                  </a:lnTo>
                  <a:lnTo>
                    <a:pt x="3643" y="6383"/>
                  </a:lnTo>
                  <a:lnTo>
                    <a:pt x="673" y="409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140;p7"/>
          <p:cNvGrpSpPr/>
          <p:nvPr/>
        </p:nvGrpSpPr>
        <p:grpSpPr>
          <a:xfrm>
            <a:off x="3922214" y="644989"/>
            <a:ext cx="381507" cy="581929"/>
            <a:chOff x="3922214" y="644989"/>
            <a:chExt cx="381507" cy="581929"/>
          </a:xfrm>
        </p:grpSpPr>
        <p:sp>
          <p:nvSpPr>
            <p:cNvPr id="141" name="Google Shape;141;p7"/>
            <p:cNvSpPr/>
            <p:nvPr/>
          </p:nvSpPr>
          <p:spPr>
            <a:xfrm>
              <a:off x="3922214" y="644989"/>
              <a:ext cx="381507" cy="581929"/>
            </a:xfrm>
            <a:custGeom>
              <a:avLst/>
              <a:gdLst/>
              <a:ahLst/>
              <a:cxnLst/>
              <a:rect l="l" t="t" r="r" b="b"/>
              <a:pathLst>
                <a:path w="11897" h="18147" extrusionOk="0">
                  <a:moveTo>
                    <a:pt x="0" y="1"/>
                  </a:moveTo>
                  <a:lnTo>
                    <a:pt x="0" y="18146"/>
                  </a:lnTo>
                  <a:lnTo>
                    <a:pt x="11897" y="18146"/>
                  </a:lnTo>
                  <a:lnTo>
                    <a:pt x="11897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7"/>
            <p:cNvSpPr/>
            <p:nvPr/>
          </p:nvSpPr>
          <p:spPr>
            <a:xfrm>
              <a:off x="3937735" y="665897"/>
              <a:ext cx="348862" cy="540658"/>
            </a:xfrm>
            <a:custGeom>
              <a:avLst/>
              <a:gdLst/>
              <a:ahLst/>
              <a:cxnLst/>
              <a:rect l="l" t="t" r="r" b="b"/>
              <a:pathLst>
                <a:path w="10879" h="16860" extrusionOk="0">
                  <a:moveTo>
                    <a:pt x="1" y="0"/>
                  </a:moveTo>
                  <a:lnTo>
                    <a:pt x="1" y="16859"/>
                  </a:lnTo>
                  <a:lnTo>
                    <a:pt x="10878" y="16859"/>
                  </a:lnTo>
                  <a:lnTo>
                    <a:pt x="10878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7"/>
            <p:cNvSpPr/>
            <p:nvPr/>
          </p:nvSpPr>
          <p:spPr>
            <a:xfrm>
              <a:off x="4064722" y="848073"/>
              <a:ext cx="95946" cy="176307"/>
            </a:xfrm>
            <a:custGeom>
              <a:avLst/>
              <a:gdLst/>
              <a:ahLst/>
              <a:cxnLst/>
              <a:rect l="l" t="t" r="r" b="b"/>
              <a:pathLst>
                <a:path w="2992" h="5498" extrusionOk="0">
                  <a:moveTo>
                    <a:pt x="1" y="0"/>
                  </a:moveTo>
                  <a:lnTo>
                    <a:pt x="1" y="5497"/>
                  </a:lnTo>
                  <a:lnTo>
                    <a:pt x="2992" y="5497"/>
                  </a:lnTo>
                  <a:lnTo>
                    <a:pt x="2992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" name="Google Shape;144;p7"/>
          <p:cNvGrpSpPr/>
          <p:nvPr/>
        </p:nvGrpSpPr>
        <p:grpSpPr>
          <a:xfrm>
            <a:off x="3459801" y="499787"/>
            <a:ext cx="219181" cy="334368"/>
            <a:chOff x="3459801" y="499787"/>
            <a:chExt cx="219181" cy="334368"/>
          </a:xfrm>
        </p:grpSpPr>
        <p:sp>
          <p:nvSpPr>
            <p:cNvPr id="145" name="Google Shape;145;p7"/>
            <p:cNvSpPr/>
            <p:nvPr/>
          </p:nvSpPr>
          <p:spPr>
            <a:xfrm>
              <a:off x="3459801" y="499787"/>
              <a:ext cx="219181" cy="334368"/>
            </a:xfrm>
            <a:custGeom>
              <a:avLst/>
              <a:gdLst/>
              <a:ahLst/>
              <a:cxnLst/>
              <a:rect l="l" t="t" r="r" b="b"/>
              <a:pathLst>
                <a:path w="6835" h="10427" extrusionOk="0">
                  <a:moveTo>
                    <a:pt x="1" y="1"/>
                  </a:moveTo>
                  <a:lnTo>
                    <a:pt x="1" y="10427"/>
                  </a:lnTo>
                  <a:lnTo>
                    <a:pt x="6835" y="10427"/>
                  </a:lnTo>
                  <a:lnTo>
                    <a:pt x="6835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7"/>
            <p:cNvSpPr/>
            <p:nvPr/>
          </p:nvSpPr>
          <p:spPr>
            <a:xfrm>
              <a:off x="3468908" y="511588"/>
              <a:ext cx="200422" cy="310798"/>
            </a:xfrm>
            <a:custGeom>
              <a:avLst/>
              <a:gdLst/>
              <a:ahLst/>
              <a:cxnLst/>
              <a:rect l="l" t="t" r="r" b="b"/>
              <a:pathLst>
                <a:path w="6250" h="9692" extrusionOk="0">
                  <a:moveTo>
                    <a:pt x="1" y="0"/>
                  </a:moveTo>
                  <a:lnTo>
                    <a:pt x="1" y="9691"/>
                  </a:lnTo>
                  <a:lnTo>
                    <a:pt x="6250" y="9691"/>
                  </a:lnTo>
                  <a:lnTo>
                    <a:pt x="6250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7"/>
            <p:cNvSpPr/>
            <p:nvPr/>
          </p:nvSpPr>
          <p:spPr>
            <a:xfrm>
              <a:off x="3541797" y="616064"/>
              <a:ext cx="55220" cy="101814"/>
            </a:xfrm>
            <a:custGeom>
              <a:avLst/>
              <a:gdLst/>
              <a:ahLst/>
              <a:cxnLst/>
              <a:rect l="l" t="t" r="r" b="b"/>
              <a:pathLst>
                <a:path w="1722" h="3175" extrusionOk="0">
                  <a:moveTo>
                    <a:pt x="0" y="0"/>
                  </a:moveTo>
                  <a:lnTo>
                    <a:pt x="0" y="3175"/>
                  </a:lnTo>
                  <a:lnTo>
                    <a:pt x="1721" y="3175"/>
                  </a:lnTo>
                  <a:lnTo>
                    <a:pt x="1721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8"/>
          <p:cNvSpPr txBox="1">
            <a:spLocks noGrp="1"/>
          </p:cNvSpPr>
          <p:nvPr>
            <p:ph type="title"/>
          </p:nvPr>
        </p:nvSpPr>
        <p:spPr>
          <a:xfrm>
            <a:off x="1061275" y="1767600"/>
            <a:ext cx="2622300" cy="178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0" name="Google Shape;150;p8"/>
          <p:cNvSpPr/>
          <p:nvPr/>
        </p:nvSpPr>
        <p:spPr>
          <a:xfrm>
            <a:off x="-731" y="4672701"/>
            <a:ext cx="9143833" cy="475558"/>
          </a:xfrm>
          <a:custGeom>
            <a:avLst/>
            <a:gdLst/>
            <a:ahLst/>
            <a:cxnLst/>
            <a:rect l="l" t="t" r="r" b="b"/>
            <a:pathLst>
              <a:path w="285299" h="14838" extrusionOk="0">
                <a:moveTo>
                  <a:pt x="0" y="1"/>
                </a:moveTo>
                <a:lnTo>
                  <a:pt x="0" y="14838"/>
                </a:lnTo>
                <a:lnTo>
                  <a:pt x="285299" y="14838"/>
                </a:lnTo>
                <a:lnTo>
                  <a:pt x="285299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" name="Google Shape;151;p8"/>
          <p:cNvGrpSpPr/>
          <p:nvPr/>
        </p:nvGrpSpPr>
        <p:grpSpPr>
          <a:xfrm>
            <a:off x="2969567" y="515578"/>
            <a:ext cx="720724" cy="932648"/>
            <a:chOff x="7529776" y="988432"/>
            <a:chExt cx="845524" cy="1094143"/>
          </a:xfrm>
        </p:grpSpPr>
        <p:sp>
          <p:nvSpPr>
            <p:cNvPr id="152" name="Google Shape;152;p8"/>
            <p:cNvSpPr/>
            <p:nvPr/>
          </p:nvSpPr>
          <p:spPr>
            <a:xfrm>
              <a:off x="7529776" y="988432"/>
              <a:ext cx="845524" cy="1094143"/>
            </a:xfrm>
            <a:custGeom>
              <a:avLst/>
              <a:gdLst/>
              <a:ahLst/>
              <a:cxnLst/>
              <a:rect l="l" t="t" r="r" b="b"/>
              <a:pathLst>
                <a:path w="26367" h="34120" extrusionOk="0">
                  <a:moveTo>
                    <a:pt x="702" y="1"/>
                  </a:moveTo>
                  <a:lnTo>
                    <a:pt x="0" y="34120"/>
                  </a:lnTo>
                  <a:lnTo>
                    <a:pt x="25681" y="34003"/>
                  </a:lnTo>
                  <a:lnTo>
                    <a:pt x="26366" y="535"/>
                  </a:lnTo>
                  <a:lnTo>
                    <a:pt x="702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7584964" y="1027554"/>
              <a:ext cx="741048" cy="998229"/>
            </a:xfrm>
            <a:custGeom>
              <a:avLst/>
              <a:gdLst/>
              <a:ahLst/>
              <a:cxnLst/>
              <a:rect l="l" t="t" r="r" b="b"/>
              <a:pathLst>
                <a:path w="23109" h="31129" extrusionOk="0">
                  <a:moveTo>
                    <a:pt x="635" y="0"/>
                  </a:moveTo>
                  <a:lnTo>
                    <a:pt x="0" y="31128"/>
                  </a:lnTo>
                  <a:lnTo>
                    <a:pt x="0" y="31128"/>
                  </a:lnTo>
                  <a:lnTo>
                    <a:pt x="22473" y="30828"/>
                  </a:lnTo>
                  <a:lnTo>
                    <a:pt x="23108" y="468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8"/>
            <p:cNvSpPr/>
            <p:nvPr/>
          </p:nvSpPr>
          <p:spPr>
            <a:xfrm>
              <a:off x="7714068" y="1199019"/>
              <a:ext cx="492461" cy="680504"/>
            </a:xfrm>
            <a:custGeom>
              <a:avLst/>
              <a:gdLst/>
              <a:ahLst/>
              <a:cxnLst/>
              <a:rect l="l" t="t" r="r" b="b"/>
              <a:pathLst>
                <a:path w="15357" h="21221" extrusionOk="0">
                  <a:moveTo>
                    <a:pt x="15356" y="0"/>
                  </a:moveTo>
                  <a:lnTo>
                    <a:pt x="435" y="251"/>
                  </a:lnTo>
                  <a:lnTo>
                    <a:pt x="1" y="20903"/>
                  </a:lnTo>
                  <a:lnTo>
                    <a:pt x="14922" y="21220"/>
                  </a:lnTo>
                  <a:lnTo>
                    <a:pt x="15356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8"/>
            <p:cNvSpPr/>
            <p:nvPr/>
          </p:nvSpPr>
          <p:spPr>
            <a:xfrm>
              <a:off x="7721571" y="1199019"/>
              <a:ext cx="484957" cy="680504"/>
            </a:xfrm>
            <a:custGeom>
              <a:avLst/>
              <a:gdLst/>
              <a:ahLst/>
              <a:cxnLst/>
              <a:rect l="l" t="t" r="r" b="b"/>
              <a:pathLst>
                <a:path w="15123" h="21221" extrusionOk="0">
                  <a:moveTo>
                    <a:pt x="15122" y="0"/>
                  </a:moveTo>
                  <a:lnTo>
                    <a:pt x="1" y="10009"/>
                  </a:lnTo>
                  <a:lnTo>
                    <a:pt x="14688" y="21220"/>
                  </a:lnTo>
                  <a:lnTo>
                    <a:pt x="15122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" name="Google Shape;156;p8"/>
          <p:cNvGrpSpPr/>
          <p:nvPr/>
        </p:nvGrpSpPr>
        <p:grpSpPr>
          <a:xfrm>
            <a:off x="2231807" y="374498"/>
            <a:ext cx="518860" cy="670484"/>
            <a:chOff x="7179887" y="2301692"/>
            <a:chExt cx="608705" cy="786584"/>
          </a:xfrm>
        </p:grpSpPr>
        <p:sp>
          <p:nvSpPr>
            <p:cNvPr id="157" name="Google Shape;157;p8"/>
            <p:cNvSpPr/>
            <p:nvPr/>
          </p:nvSpPr>
          <p:spPr>
            <a:xfrm>
              <a:off x="7179887" y="2301692"/>
              <a:ext cx="608705" cy="786584"/>
            </a:xfrm>
            <a:custGeom>
              <a:avLst/>
              <a:gdLst/>
              <a:ahLst/>
              <a:cxnLst/>
              <a:rect l="l" t="t" r="r" b="b"/>
              <a:pathLst>
                <a:path w="18982" h="24529" extrusionOk="0">
                  <a:moveTo>
                    <a:pt x="518" y="0"/>
                  </a:moveTo>
                  <a:lnTo>
                    <a:pt x="0" y="24528"/>
                  </a:lnTo>
                  <a:lnTo>
                    <a:pt x="18480" y="24445"/>
                  </a:lnTo>
                  <a:lnTo>
                    <a:pt x="18981" y="368"/>
                  </a:lnTo>
                  <a:lnTo>
                    <a:pt x="518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8"/>
            <p:cNvSpPr/>
            <p:nvPr/>
          </p:nvSpPr>
          <p:spPr>
            <a:xfrm>
              <a:off x="7220068" y="2329559"/>
              <a:ext cx="532609" cy="717991"/>
            </a:xfrm>
            <a:custGeom>
              <a:avLst/>
              <a:gdLst/>
              <a:ahLst/>
              <a:cxnLst/>
              <a:rect l="l" t="t" r="r" b="b"/>
              <a:pathLst>
                <a:path w="16609" h="22390" extrusionOk="0">
                  <a:moveTo>
                    <a:pt x="452" y="0"/>
                  </a:moveTo>
                  <a:lnTo>
                    <a:pt x="1" y="22390"/>
                  </a:lnTo>
                  <a:lnTo>
                    <a:pt x="16158" y="22172"/>
                  </a:lnTo>
                  <a:lnTo>
                    <a:pt x="16609" y="334"/>
                  </a:lnTo>
                  <a:lnTo>
                    <a:pt x="452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8"/>
            <p:cNvSpPr/>
            <p:nvPr/>
          </p:nvSpPr>
          <p:spPr>
            <a:xfrm>
              <a:off x="7312775" y="2452794"/>
              <a:ext cx="354186" cy="489735"/>
            </a:xfrm>
            <a:custGeom>
              <a:avLst/>
              <a:gdLst/>
              <a:ahLst/>
              <a:cxnLst/>
              <a:rect l="l" t="t" r="r" b="b"/>
              <a:pathLst>
                <a:path w="11045" h="15272" extrusionOk="0">
                  <a:moveTo>
                    <a:pt x="11045" y="0"/>
                  </a:moveTo>
                  <a:lnTo>
                    <a:pt x="318" y="184"/>
                  </a:lnTo>
                  <a:lnTo>
                    <a:pt x="0" y="15038"/>
                  </a:lnTo>
                  <a:lnTo>
                    <a:pt x="10727" y="15272"/>
                  </a:lnTo>
                  <a:lnTo>
                    <a:pt x="11045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0" name="Google Shape;160;p8"/>
          <p:cNvSpPr/>
          <p:nvPr/>
        </p:nvSpPr>
        <p:spPr>
          <a:xfrm>
            <a:off x="3947200" y="412723"/>
            <a:ext cx="4815108" cy="3872540"/>
          </a:xfrm>
          <a:custGeom>
            <a:avLst/>
            <a:gdLst/>
            <a:ahLst/>
            <a:cxnLst/>
            <a:rect l="l" t="t" r="r" b="b"/>
            <a:pathLst>
              <a:path w="31496" h="25331" extrusionOk="0">
                <a:moveTo>
                  <a:pt x="351" y="0"/>
                </a:moveTo>
                <a:lnTo>
                  <a:pt x="0" y="24879"/>
                </a:lnTo>
                <a:lnTo>
                  <a:pt x="31128" y="25330"/>
                </a:lnTo>
                <a:lnTo>
                  <a:pt x="31496" y="435"/>
                </a:lnTo>
                <a:lnTo>
                  <a:pt x="351" y="0"/>
                </a:lnTo>
                <a:close/>
              </a:path>
            </a:pathLst>
          </a:custGeom>
          <a:solidFill>
            <a:srgbClr val="EBEB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1" name="Google Shape;161;p8"/>
          <p:cNvGrpSpPr/>
          <p:nvPr/>
        </p:nvGrpSpPr>
        <p:grpSpPr>
          <a:xfrm flipH="1">
            <a:off x="241877" y="3611495"/>
            <a:ext cx="1154285" cy="1063438"/>
            <a:chOff x="7102066" y="3464861"/>
            <a:chExt cx="1313777" cy="1210378"/>
          </a:xfrm>
        </p:grpSpPr>
        <p:sp>
          <p:nvSpPr>
            <p:cNvPr id="162" name="Google Shape;162;p8"/>
            <p:cNvSpPr/>
            <p:nvPr/>
          </p:nvSpPr>
          <p:spPr>
            <a:xfrm>
              <a:off x="7102066" y="4393923"/>
              <a:ext cx="70769" cy="281316"/>
            </a:xfrm>
            <a:custGeom>
              <a:avLst/>
              <a:gdLst/>
              <a:ahLst/>
              <a:cxnLst/>
              <a:rect l="l" t="t" r="r" b="b"/>
              <a:pathLst>
                <a:path w="2171" h="8630" extrusionOk="0">
                  <a:moveTo>
                    <a:pt x="0" y="0"/>
                  </a:moveTo>
                  <a:lnTo>
                    <a:pt x="0" y="8630"/>
                  </a:lnTo>
                  <a:lnTo>
                    <a:pt x="2170" y="8630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7995238" y="4393923"/>
              <a:ext cx="70737" cy="281316"/>
            </a:xfrm>
            <a:custGeom>
              <a:avLst/>
              <a:gdLst/>
              <a:ahLst/>
              <a:cxnLst/>
              <a:rect l="l" t="t" r="r" b="b"/>
              <a:pathLst>
                <a:path w="2170" h="8630" extrusionOk="0">
                  <a:moveTo>
                    <a:pt x="0" y="0"/>
                  </a:moveTo>
                  <a:lnTo>
                    <a:pt x="0" y="8630"/>
                  </a:lnTo>
                  <a:lnTo>
                    <a:pt x="2170" y="8630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8"/>
            <p:cNvSpPr/>
            <p:nvPr/>
          </p:nvSpPr>
          <p:spPr>
            <a:xfrm>
              <a:off x="7573035" y="4393923"/>
              <a:ext cx="70737" cy="281316"/>
            </a:xfrm>
            <a:custGeom>
              <a:avLst/>
              <a:gdLst/>
              <a:ahLst/>
              <a:cxnLst/>
              <a:rect l="l" t="t" r="r" b="b"/>
              <a:pathLst>
                <a:path w="2170" h="8630" extrusionOk="0">
                  <a:moveTo>
                    <a:pt x="0" y="0"/>
                  </a:moveTo>
                  <a:lnTo>
                    <a:pt x="0" y="8630"/>
                  </a:lnTo>
                  <a:lnTo>
                    <a:pt x="2170" y="8630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8"/>
            <p:cNvSpPr/>
            <p:nvPr/>
          </p:nvSpPr>
          <p:spPr>
            <a:xfrm>
              <a:off x="8332231" y="4393923"/>
              <a:ext cx="70769" cy="281316"/>
            </a:xfrm>
            <a:custGeom>
              <a:avLst/>
              <a:gdLst/>
              <a:ahLst/>
              <a:cxnLst/>
              <a:rect l="l" t="t" r="r" b="b"/>
              <a:pathLst>
                <a:path w="2171" h="8630" extrusionOk="0">
                  <a:moveTo>
                    <a:pt x="1" y="0"/>
                  </a:moveTo>
                  <a:lnTo>
                    <a:pt x="1" y="8630"/>
                  </a:lnTo>
                  <a:lnTo>
                    <a:pt x="2170" y="8630"/>
                  </a:lnTo>
                  <a:lnTo>
                    <a:pt x="2170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7102066" y="3745069"/>
              <a:ext cx="965538" cy="648886"/>
            </a:xfrm>
            <a:custGeom>
              <a:avLst/>
              <a:gdLst/>
              <a:ahLst/>
              <a:cxnLst/>
              <a:rect l="l" t="t" r="r" b="b"/>
              <a:pathLst>
                <a:path w="29620" h="19906" extrusionOk="0">
                  <a:moveTo>
                    <a:pt x="0" y="1"/>
                  </a:moveTo>
                  <a:lnTo>
                    <a:pt x="0" y="19905"/>
                  </a:lnTo>
                  <a:lnTo>
                    <a:pt x="29619" y="19905"/>
                  </a:lnTo>
                  <a:lnTo>
                    <a:pt x="29619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8"/>
            <p:cNvSpPr/>
            <p:nvPr/>
          </p:nvSpPr>
          <p:spPr>
            <a:xfrm>
              <a:off x="8067572" y="3745069"/>
              <a:ext cx="348272" cy="648886"/>
            </a:xfrm>
            <a:custGeom>
              <a:avLst/>
              <a:gdLst/>
              <a:ahLst/>
              <a:cxnLst/>
              <a:rect l="l" t="t" r="r" b="b"/>
              <a:pathLst>
                <a:path w="10684" h="19906" extrusionOk="0">
                  <a:moveTo>
                    <a:pt x="0" y="1"/>
                  </a:moveTo>
                  <a:lnTo>
                    <a:pt x="0" y="19905"/>
                  </a:lnTo>
                  <a:lnTo>
                    <a:pt x="10684" y="19905"/>
                  </a:lnTo>
                  <a:lnTo>
                    <a:pt x="10684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8"/>
            <p:cNvSpPr/>
            <p:nvPr/>
          </p:nvSpPr>
          <p:spPr>
            <a:xfrm>
              <a:off x="7196371" y="3860269"/>
              <a:ext cx="781753" cy="211688"/>
            </a:xfrm>
            <a:custGeom>
              <a:avLst/>
              <a:gdLst/>
              <a:ahLst/>
              <a:cxnLst/>
              <a:rect l="l" t="t" r="r" b="b"/>
              <a:pathLst>
                <a:path w="23982" h="6494" extrusionOk="0">
                  <a:moveTo>
                    <a:pt x="82" y="1"/>
                  </a:moveTo>
                  <a:cubicBezTo>
                    <a:pt x="76" y="11"/>
                    <a:pt x="75" y="14"/>
                    <a:pt x="77" y="14"/>
                  </a:cubicBezTo>
                  <a:cubicBezTo>
                    <a:pt x="78" y="14"/>
                    <a:pt x="78" y="14"/>
                    <a:pt x="79" y="13"/>
                  </a:cubicBezTo>
                  <a:lnTo>
                    <a:pt x="79" y="13"/>
                  </a:lnTo>
                  <a:cubicBezTo>
                    <a:pt x="67" y="24"/>
                    <a:pt x="43" y="44"/>
                    <a:pt x="0" y="83"/>
                  </a:cubicBezTo>
                  <a:lnTo>
                    <a:pt x="0" y="1710"/>
                  </a:lnTo>
                  <a:lnTo>
                    <a:pt x="0" y="3304"/>
                  </a:lnTo>
                  <a:cubicBezTo>
                    <a:pt x="17" y="4356"/>
                    <a:pt x="17" y="5408"/>
                    <a:pt x="17" y="6411"/>
                  </a:cubicBezTo>
                  <a:lnTo>
                    <a:pt x="17" y="6493"/>
                  </a:lnTo>
                  <a:lnTo>
                    <a:pt x="82" y="6493"/>
                  </a:lnTo>
                  <a:lnTo>
                    <a:pt x="17144" y="6460"/>
                  </a:lnTo>
                  <a:cubicBezTo>
                    <a:pt x="19264" y="6444"/>
                    <a:pt x="20957" y="6444"/>
                    <a:pt x="22140" y="6444"/>
                  </a:cubicBezTo>
                  <a:cubicBezTo>
                    <a:pt x="22716" y="6427"/>
                    <a:pt x="23159" y="6427"/>
                    <a:pt x="23472" y="6427"/>
                  </a:cubicBezTo>
                  <a:lnTo>
                    <a:pt x="23817" y="6427"/>
                  </a:lnTo>
                  <a:cubicBezTo>
                    <a:pt x="23850" y="6427"/>
                    <a:pt x="23883" y="6427"/>
                    <a:pt x="23932" y="6411"/>
                  </a:cubicBezTo>
                  <a:lnTo>
                    <a:pt x="23455" y="6411"/>
                  </a:lnTo>
                  <a:lnTo>
                    <a:pt x="22107" y="6394"/>
                  </a:lnTo>
                  <a:cubicBezTo>
                    <a:pt x="20924" y="6394"/>
                    <a:pt x="19215" y="6378"/>
                    <a:pt x="17094" y="6378"/>
                  </a:cubicBezTo>
                  <a:lnTo>
                    <a:pt x="165" y="6345"/>
                  </a:lnTo>
                  <a:lnTo>
                    <a:pt x="165" y="6345"/>
                  </a:lnTo>
                  <a:cubicBezTo>
                    <a:pt x="165" y="5347"/>
                    <a:pt x="165" y="4334"/>
                    <a:pt x="165" y="3304"/>
                  </a:cubicBezTo>
                  <a:lnTo>
                    <a:pt x="165" y="1710"/>
                  </a:lnTo>
                  <a:lnTo>
                    <a:pt x="165" y="165"/>
                  </a:lnTo>
                  <a:lnTo>
                    <a:pt x="165" y="165"/>
                  </a:lnTo>
                  <a:cubicBezTo>
                    <a:pt x="9849" y="149"/>
                    <a:pt x="18455" y="148"/>
                    <a:pt x="23883" y="132"/>
                  </a:cubicBezTo>
                  <a:lnTo>
                    <a:pt x="23883" y="132"/>
                  </a:lnTo>
                  <a:cubicBezTo>
                    <a:pt x="23883" y="2098"/>
                    <a:pt x="23899" y="3659"/>
                    <a:pt x="23899" y="4734"/>
                  </a:cubicBezTo>
                  <a:cubicBezTo>
                    <a:pt x="23915" y="5277"/>
                    <a:pt x="23915" y="5688"/>
                    <a:pt x="23915" y="5983"/>
                  </a:cubicBezTo>
                  <a:cubicBezTo>
                    <a:pt x="23915" y="6115"/>
                    <a:pt x="23915" y="6230"/>
                    <a:pt x="23915" y="6312"/>
                  </a:cubicBezTo>
                  <a:cubicBezTo>
                    <a:pt x="23915" y="6345"/>
                    <a:pt x="23915" y="6378"/>
                    <a:pt x="23932" y="6411"/>
                  </a:cubicBezTo>
                  <a:cubicBezTo>
                    <a:pt x="23932" y="6378"/>
                    <a:pt x="23932" y="6345"/>
                    <a:pt x="23932" y="6312"/>
                  </a:cubicBezTo>
                  <a:cubicBezTo>
                    <a:pt x="23932" y="6246"/>
                    <a:pt x="23932" y="6131"/>
                    <a:pt x="23932" y="6000"/>
                  </a:cubicBezTo>
                  <a:cubicBezTo>
                    <a:pt x="23932" y="5720"/>
                    <a:pt x="23948" y="5310"/>
                    <a:pt x="23948" y="4767"/>
                  </a:cubicBezTo>
                  <a:cubicBezTo>
                    <a:pt x="23948" y="3682"/>
                    <a:pt x="23965" y="2088"/>
                    <a:pt x="23981" y="83"/>
                  </a:cubicBezTo>
                  <a:lnTo>
                    <a:pt x="23981" y="33"/>
                  </a:lnTo>
                  <a:lnTo>
                    <a:pt x="23932" y="33"/>
                  </a:lnTo>
                  <a:lnTo>
                    <a:pt x="82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8"/>
            <p:cNvSpPr/>
            <p:nvPr/>
          </p:nvSpPr>
          <p:spPr>
            <a:xfrm>
              <a:off x="7542491" y="3932081"/>
              <a:ext cx="79310" cy="68390"/>
            </a:xfrm>
            <a:custGeom>
              <a:avLst/>
              <a:gdLst/>
              <a:ahLst/>
              <a:cxnLst/>
              <a:rect l="l" t="t" r="r" b="b"/>
              <a:pathLst>
                <a:path w="2433" h="2098" extrusionOk="0">
                  <a:moveTo>
                    <a:pt x="1381" y="0"/>
                  </a:moveTo>
                  <a:cubicBezTo>
                    <a:pt x="461" y="0"/>
                    <a:pt x="0" y="1134"/>
                    <a:pt x="658" y="1792"/>
                  </a:cubicBezTo>
                  <a:cubicBezTo>
                    <a:pt x="869" y="2003"/>
                    <a:pt x="1128" y="2097"/>
                    <a:pt x="1382" y="2097"/>
                  </a:cubicBezTo>
                  <a:cubicBezTo>
                    <a:pt x="1918" y="2097"/>
                    <a:pt x="2433" y="1677"/>
                    <a:pt x="2433" y="1052"/>
                  </a:cubicBezTo>
                  <a:cubicBezTo>
                    <a:pt x="2433" y="477"/>
                    <a:pt x="1973" y="0"/>
                    <a:pt x="138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8"/>
            <p:cNvSpPr/>
            <p:nvPr/>
          </p:nvSpPr>
          <p:spPr>
            <a:xfrm>
              <a:off x="7199044" y="3497557"/>
              <a:ext cx="221304" cy="244872"/>
            </a:xfrm>
            <a:custGeom>
              <a:avLst/>
              <a:gdLst/>
              <a:ahLst/>
              <a:cxnLst/>
              <a:rect l="l" t="t" r="r" b="b"/>
              <a:pathLst>
                <a:path w="6789" h="7512" extrusionOk="0">
                  <a:moveTo>
                    <a:pt x="1463" y="0"/>
                  </a:moveTo>
                  <a:lnTo>
                    <a:pt x="2630" y="1677"/>
                  </a:lnTo>
                  <a:cubicBezTo>
                    <a:pt x="2630" y="1677"/>
                    <a:pt x="0" y="2400"/>
                    <a:pt x="0" y="4734"/>
                  </a:cubicBezTo>
                  <a:cubicBezTo>
                    <a:pt x="0" y="7068"/>
                    <a:pt x="1611" y="7512"/>
                    <a:pt x="3354" y="7512"/>
                  </a:cubicBezTo>
                  <a:cubicBezTo>
                    <a:pt x="5112" y="7512"/>
                    <a:pt x="6789" y="7002"/>
                    <a:pt x="6723" y="4668"/>
                  </a:cubicBezTo>
                  <a:cubicBezTo>
                    <a:pt x="6641" y="2334"/>
                    <a:pt x="4455" y="1463"/>
                    <a:pt x="4455" y="1463"/>
                  </a:cubicBezTo>
                  <a:lnTo>
                    <a:pt x="5556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8"/>
            <p:cNvSpPr/>
            <p:nvPr/>
          </p:nvSpPr>
          <p:spPr>
            <a:xfrm>
              <a:off x="7652866" y="3598283"/>
              <a:ext cx="668705" cy="139322"/>
            </a:xfrm>
            <a:custGeom>
              <a:avLst/>
              <a:gdLst/>
              <a:ahLst/>
              <a:cxnLst/>
              <a:rect l="l" t="t" r="r" b="b"/>
              <a:pathLst>
                <a:path w="20514" h="4274" extrusionOk="0">
                  <a:moveTo>
                    <a:pt x="2137" y="0"/>
                  </a:moveTo>
                  <a:cubicBezTo>
                    <a:pt x="954" y="0"/>
                    <a:pt x="0" y="953"/>
                    <a:pt x="0" y="2137"/>
                  </a:cubicBezTo>
                  <a:cubicBezTo>
                    <a:pt x="0" y="3320"/>
                    <a:pt x="954" y="4274"/>
                    <a:pt x="2137" y="4274"/>
                  </a:cubicBezTo>
                  <a:lnTo>
                    <a:pt x="20513" y="4274"/>
                  </a:lnTo>
                  <a:lnTo>
                    <a:pt x="20513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8"/>
            <p:cNvSpPr/>
            <p:nvPr/>
          </p:nvSpPr>
          <p:spPr>
            <a:xfrm>
              <a:off x="8083642" y="3627751"/>
              <a:ext cx="237929" cy="80940"/>
            </a:xfrm>
            <a:custGeom>
              <a:avLst/>
              <a:gdLst/>
              <a:ahLst/>
              <a:cxnLst/>
              <a:rect l="l" t="t" r="r" b="b"/>
              <a:pathLst>
                <a:path w="7299" h="2483" extrusionOk="0">
                  <a:moveTo>
                    <a:pt x="559" y="0"/>
                  </a:moveTo>
                  <a:cubicBezTo>
                    <a:pt x="247" y="0"/>
                    <a:pt x="0" y="247"/>
                    <a:pt x="0" y="559"/>
                  </a:cubicBezTo>
                  <a:lnTo>
                    <a:pt x="0" y="1923"/>
                  </a:lnTo>
                  <a:cubicBezTo>
                    <a:pt x="0" y="2235"/>
                    <a:pt x="247" y="2482"/>
                    <a:pt x="559" y="2482"/>
                  </a:cubicBezTo>
                  <a:lnTo>
                    <a:pt x="7298" y="2482"/>
                  </a:lnTo>
                  <a:lnTo>
                    <a:pt x="7298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8"/>
            <p:cNvSpPr/>
            <p:nvPr/>
          </p:nvSpPr>
          <p:spPr>
            <a:xfrm>
              <a:off x="7652866" y="3464861"/>
              <a:ext cx="668705" cy="138800"/>
            </a:xfrm>
            <a:custGeom>
              <a:avLst/>
              <a:gdLst/>
              <a:ahLst/>
              <a:cxnLst/>
              <a:rect l="l" t="t" r="r" b="b"/>
              <a:pathLst>
                <a:path w="20514" h="4258" extrusionOk="0">
                  <a:moveTo>
                    <a:pt x="2137" y="0"/>
                  </a:moveTo>
                  <a:cubicBezTo>
                    <a:pt x="954" y="0"/>
                    <a:pt x="0" y="954"/>
                    <a:pt x="0" y="2137"/>
                  </a:cubicBezTo>
                  <a:cubicBezTo>
                    <a:pt x="0" y="3304"/>
                    <a:pt x="954" y="4257"/>
                    <a:pt x="2137" y="4257"/>
                  </a:cubicBezTo>
                  <a:lnTo>
                    <a:pt x="20513" y="4257"/>
                  </a:lnTo>
                  <a:lnTo>
                    <a:pt x="20513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8"/>
            <p:cNvSpPr/>
            <p:nvPr/>
          </p:nvSpPr>
          <p:spPr>
            <a:xfrm>
              <a:off x="8083642" y="3493775"/>
              <a:ext cx="237929" cy="80940"/>
            </a:xfrm>
            <a:custGeom>
              <a:avLst/>
              <a:gdLst/>
              <a:ahLst/>
              <a:cxnLst/>
              <a:rect l="l" t="t" r="r" b="b"/>
              <a:pathLst>
                <a:path w="7299" h="2483" extrusionOk="0">
                  <a:moveTo>
                    <a:pt x="559" y="1"/>
                  </a:moveTo>
                  <a:cubicBezTo>
                    <a:pt x="247" y="1"/>
                    <a:pt x="0" y="248"/>
                    <a:pt x="0" y="560"/>
                  </a:cubicBezTo>
                  <a:lnTo>
                    <a:pt x="0" y="1924"/>
                  </a:lnTo>
                  <a:cubicBezTo>
                    <a:pt x="0" y="2236"/>
                    <a:pt x="247" y="2483"/>
                    <a:pt x="559" y="2483"/>
                  </a:cubicBezTo>
                  <a:lnTo>
                    <a:pt x="7298" y="2483"/>
                  </a:lnTo>
                  <a:lnTo>
                    <a:pt x="7298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5" name="Google Shape;175;p8"/>
          <p:cNvSpPr/>
          <p:nvPr/>
        </p:nvSpPr>
        <p:spPr>
          <a:xfrm>
            <a:off x="4113227" y="652742"/>
            <a:ext cx="4475409" cy="3389906"/>
          </a:xfrm>
          <a:custGeom>
            <a:avLst/>
            <a:gdLst/>
            <a:ahLst/>
            <a:cxnLst/>
            <a:rect l="l" t="t" r="r" b="b"/>
            <a:pathLst>
              <a:path w="29274" h="22174" extrusionOk="0">
                <a:moveTo>
                  <a:pt x="318" y="1"/>
                </a:moveTo>
                <a:lnTo>
                  <a:pt x="0" y="21755"/>
                </a:lnTo>
                <a:lnTo>
                  <a:pt x="28956" y="22173"/>
                </a:lnTo>
                <a:lnTo>
                  <a:pt x="29274" y="419"/>
                </a:lnTo>
                <a:lnTo>
                  <a:pt x="318" y="1"/>
                </a:lnTo>
                <a:close/>
              </a:path>
            </a:pathLst>
          </a:custGeom>
          <a:solidFill>
            <a:srgbClr val="F5F5F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9"/>
          <p:cNvSpPr/>
          <p:nvPr/>
        </p:nvSpPr>
        <p:spPr>
          <a:xfrm>
            <a:off x="-731" y="4672701"/>
            <a:ext cx="9143833" cy="475558"/>
          </a:xfrm>
          <a:custGeom>
            <a:avLst/>
            <a:gdLst/>
            <a:ahLst/>
            <a:cxnLst/>
            <a:rect l="l" t="t" r="r" b="b"/>
            <a:pathLst>
              <a:path w="285299" h="14838" extrusionOk="0">
                <a:moveTo>
                  <a:pt x="0" y="1"/>
                </a:moveTo>
                <a:lnTo>
                  <a:pt x="0" y="14838"/>
                </a:lnTo>
                <a:lnTo>
                  <a:pt x="285299" y="14838"/>
                </a:lnTo>
                <a:lnTo>
                  <a:pt x="285299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9"/>
          <p:cNvSpPr txBox="1">
            <a:spLocks noGrp="1"/>
          </p:cNvSpPr>
          <p:nvPr>
            <p:ph type="title"/>
          </p:nvPr>
        </p:nvSpPr>
        <p:spPr>
          <a:xfrm>
            <a:off x="720000" y="1233175"/>
            <a:ext cx="35907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80" name="Google Shape;180;p9"/>
          <p:cNvSpPr txBox="1">
            <a:spLocks noGrp="1"/>
          </p:cNvSpPr>
          <p:nvPr>
            <p:ph type="subTitle" idx="1"/>
          </p:nvPr>
        </p:nvSpPr>
        <p:spPr>
          <a:xfrm>
            <a:off x="720000" y="2803075"/>
            <a:ext cx="35907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81" name="Google Shape;181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4845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0"/>
          <p:cNvSpPr/>
          <p:nvPr/>
        </p:nvSpPr>
        <p:spPr>
          <a:xfrm>
            <a:off x="-731" y="4672701"/>
            <a:ext cx="9143833" cy="475558"/>
          </a:xfrm>
          <a:custGeom>
            <a:avLst/>
            <a:gdLst/>
            <a:ahLst/>
            <a:cxnLst/>
            <a:rect l="l" t="t" r="r" b="b"/>
            <a:pathLst>
              <a:path w="285299" h="14838" extrusionOk="0">
                <a:moveTo>
                  <a:pt x="0" y="1"/>
                </a:moveTo>
                <a:lnTo>
                  <a:pt x="0" y="14838"/>
                </a:lnTo>
                <a:lnTo>
                  <a:pt x="285299" y="14838"/>
                </a:lnTo>
                <a:lnTo>
                  <a:pt x="285299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10"/>
          <p:cNvSpPr txBox="1">
            <a:spLocks noGrp="1"/>
          </p:cNvSpPr>
          <p:nvPr>
            <p:ph type="body" idx="1"/>
          </p:nvPr>
        </p:nvSpPr>
        <p:spPr>
          <a:xfrm>
            <a:off x="726600" y="3995700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1"/>
          <p:cNvSpPr/>
          <p:nvPr/>
        </p:nvSpPr>
        <p:spPr>
          <a:xfrm>
            <a:off x="-731" y="4672701"/>
            <a:ext cx="9143833" cy="475558"/>
          </a:xfrm>
          <a:custGeom>
            <a:avLst/>
            <a:gdLst/>
            <a:ahLst/>
            <a:cxnLst/>
            <a:rect l="l" t="t" r="r" b="b"/>
            <a:pathLst>
              <a:path w="285299" h="14838" extrusionOk="0">
                <a:moveTo>
                  <a:pt x="0" y="1"/>
                </a:moveTo>
                <a:lnTo>
                  <a:pt x="0" y="14838"/>
                </a:lnTo>
                <a:lnTo>
                  <a:pt x="285299" y="14838"/>
                </a:lnTo>
                <a:lnTo>
                  <a:pt x="285299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1"/>
          <p:cNvSpPr txBox="1">
            <a:spLocks noGrp="1"/>
          </p:cNvSpPr>
          <p:nvPr>
            <p:ph type="title" hasCustomPrompt="1"/>
          </p:nvPr>
        </p:nvSpPr>
        <p:spPr>
          <a:xfrm>
            <a:off x="720000" y="1106125"/>
            <a:ext cx="77040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88" name="Google Shape;188;p11"/>
          <p:cNvSpPr txBox="1">
            <a:spLocks noGrp="1"/>
          </p:cNvSpPr>
          <p:nvPr>
            <p:ph type="body" idx="1"/>
          </p:nvPr>
        </p:nvSpPr>
        <p:spPr>
          <a:xfrm>
            <a:off x="720000" y="3152225"/>
            <a:ext cx="7704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ct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lita One"/>
              <a:buNone/>
              <a:defRPr sz="28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lita One"/>
              <a:buNone/>
              <a:defRPr sz="28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lita One"/>
              <a:buNone/>
              <a:defRPr sz="28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lita One"/>
              <a:buNone/>
              <a:defRPr sz="28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lita One"/>
              <a:buNone/>
              <a:defRPr sz="28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lita One"/>
              <a:buNone/>
              <a:defRPr sz="28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lita One"/>
              <a:buNone/>
              <a:defRPr sz="28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lita One"/>
              <a:buNone/>
              <a:defRPr sz="28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lita One"/>
              <a:buNone/>
              <a:defRPr sz="28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●"/>
              <a:defRPr sz="1100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lvl="1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○"/>
              <a:defRPr sz="1100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lvl="2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■"/>
              <a:defRPr sz="1100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lvl="3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●"/>
              <a:defRPr sz="1100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lvl="4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○"/>
              <a:defRPr sz="1100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lvl="5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■"/>
              <a:defRPr sz="1100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lvl="6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●"/>
              <a:defRPr sz="1100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lvl="7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○"/>
              <a:defRPr sz="1100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lvl="8" indent="-29845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Josefin Sans"/>
              <a:buChar char="■"/>
              <a:defRPr sz="1100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8" r:id="rId18"/>
    <p:sldLayoutId id="2147483669" r:id="rId19"/>
    <p:sldLayoutId id="2147483670" r:id="rId20"/>
    <p:sldLayoutId id="2147483671" r:id="rId21"/>
    <p:sldLayoutId id="2147483672" r:id="rId22"/>
    <p:sldLayoutId id="2147483674" r:id="rId23"/>
    <p:sldLayoutId id="2147483675" r:id="rId24"/>
    <p:sldLayoutId id="2147483677" r:id="rId2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6" name="Google Shape;1716;p38"/>
          <p:cNvSpPr txBox="1">
            <a:spLocks noGrp="1"/>
          </p:cNvSpPr>
          <p:nvPr>
            <p:ph type="body" idx="1"/>
          </p:nvPr>
        </p:nvSpPr>
        <p:spPr>
          <a:xfrm>
            <a:off x="720000" y="1141700"/>
            <a:ext cx="7704000" cy="357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/>
              <a:t>Project Documentation: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" sz="1400"/>
              <a:t>Code of conduct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" sz="1400"/>
              <a:t>Requirements Specifications</a:t>
            </a:r>
            <a:endParaRPr sz="14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" sz="1400"/>
              <a:t>Project Monitoring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717" name="Google Shape;1717;p3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PROGRESS</a:t>
            </a:r>
            <a:endParaRPr/>
          </a:p>
        </p:txBody>
      </p:sp>
      <p:grpSp>
        <p:nvGrpSpPr>
          <p:cNvPr id="1718" name="Google Shape;1718;p38"/>
          <p:cNvGrpSpPr/>
          <p:nvPr/>
        </p:nvGrpSpPr>
        <p:grpSpPr>
          <a:xfrm>
            <a:off x="4800307" y="1091063"/>
            <a:ext cx="3872277" cy="3624526"/>
            <a:chOff x="6636943" y="2757805"/>
            <a:chExt cx="1807364" cy="1691727"/>
          </a:xfrm>
        </p:grpSpPr>
        <p:sp>
          <p:nvSpPr>
            <p:cNvPr id="1719" name="Google Shape;1719;p38"/>
            <p:cNvSpPr/>
            <p:nvPr/>
          </p:nvSpPr>
          <p:spPr>
            <a:xfrm>
              <a:off x="6653545" y="4336491"/>
              <a:ext cx="52498" cy="103906"/>
            </a:xfrm>
            <a:custGeom>
              <a:avLst/>
              <a:gdLst/>
              <a:ahLst/>
              <a:cxnLst/>
              <a:rect l="l" t="t" r="r" b="b"/>
              <a:pathLst>
                <a:path w="1638" h="3242" extrusionOk="0">
                  <a:moveTo>
                    <a:pt x="0" y="0"/>
                  </a:moveTo>
                  <a:lnTo>
                    <a:pt x="0" y="3242"/>
                  </a:lnTo>
                  <a:lnTo>
                    <a:pt x="752" y="3242"/>
                  </a:lnTo>
                  <a:cubicBezTo>
                    <a:pt x="702" y="2908"/>
                    <a:pt x="702" y="2557"/>
                    <a:pt x="752" y="2206"/>
                  </a:cubicBezTo>
                  <a:cubicBezTo>
                    <a:pt x="819" y="1822"/>
                    <a:pt x="1637" y="836"/>
                    <a:pt x="1604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38"/>
            <p:cNvSpPr/>
            <p:nvPr/>
          </p:nvSpPr>
          <p:spPr>
            <a:xfrm>
              <a:off x="6845781" y="4336491"/>
              <a:ext cx="51985" cy="103906"/>
            </a:xfrm>
            <a:custGeom>
              <a:avLst/>
              <a:gdLst/>
              <a:ahLst/>
              <a:cxnLst/>
              <a:rect l="l" t="t" r="r" b="b"/>
              <a:pathLst>
                <a:path w="1622" h="3242" extrusionOk="0">
                  <a:moveTo>
                    <a:pt x="0" y="0"/>
                  </a:moveTo>
                  <a:lnTo>
                    <a:pt x="0" y="3242"/>
                  </a:lnTo>
                  <a:lnTo>
                    <a:pt x="736" y="3242"/>
                  </a:lnTo>
                  <a:cubicBezTo>
                    <a:pt x="702" y="2908"/>
                    <a:pt x="702" y="2557"/>
                    <a:pt x="736" y="2206"/>
                  </a:cubicBezTo>
                  <a:cubicBezTo>
                    <a:pt x="819" y="1822"/>
                    <a:pt x="1621" y="836"/>
                    <a:pt x="1604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38"/>
            <p:cNvSpPr/>
            <p:nvPr/>
          </p:nvSpPr>
          <p:spPr>
            <a:xfrm>
              <a:off x="6981256" y="4336491"/>
              <a:ext cx="52530" cy="103906"/>
            </a:xfrm>
            <a:custGeom>
              <a:avLst/>
              <a:gdLst/>
              <a:ahLst/>
              <a:cxnLst/>
              <a:rect l="l" t="t" r="r" b="b"/>
              <a:pathLst>
                <a:path w="1639" h="3242" extrusionOk="0">
                  <a:moveTo>
                    <a:pt x="17" y="0"/>
                  </a:moveTo>
                  <a:cubicBezTo>
                    <a:pt x="1" y="836"/>
                    <a:pt x="819" y="1822"/>
                    <a:pt x="886" y="2206"/>
                  </a:cubicBezTo>
                  <a:cubicBezTo>
                    <a:pt x="920" y="2557"/>
                    <a:pt x="920" y="2908"/>
                    <a:pt x="886" y="3242"/>
                  </a:cubicBezTo>
                  <a:lnTo>
                    <a:pt x="1638" y="3242"/>
                  </a:lnTo>
                  <a:lnTo>
                    <a:pt x="1638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38"/>
            <p:cNvSpPr/>
            <p:nvPr/>
          </p:nvSpPr>
          <p:spPr>
            <a:xfrm>
              <a:off x="7147820" y="4336491"/>
              <a:ext cx="52498" cy="103906"/>
            </a:xfrm>
            <a:custGeom>
              <a:avLst/>
              <a:gdLst/>
              <a:ahLst/>
              <a:cxnLst/>
              <a:rect l="l" t="t" r="r" b="b"/>
              <a:pathLst>
                <a:path w="1638" h="3242" extrusionOk="0">
                  <a:moveTo>
                    <a:pt x="17" y="0"/>
                  </a:moveTo>
                  <a:cubicBezTo>
                    <a:pt x="0" y="836"/>
                    <a:pt x="802" y="1822"/>
                    <a:pt x="886" y="2206"/>
                  </a:cubicBezTo>
                  <a:cubicBezTo>
                    <a:pt x="919" y="2557"/>
                    <a:pt x="919" y="2908"/>
                    <a:pt x="886" y="3242"/>
                  </a:cubicBezTo>
                  <a:lnTo>
                    <a:pt x="1637" y="3242"/>
                  </a:lnTo>
                  <a:lnTo>
                    <a:pt x="1637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38"/>
            <p:cNvSpPr/>
            <p:nvPr/>
          </p:nvSpPr>
          <p:spPr>
            <a:xfrm>
              <a:off x="6636943" y="3822922"/>
              <a:ext cx="575682" cy="516806"/>
            </a:xfrm>
            <a:custGeom>
              <a:avLst/>
              <a:gdLst/>
              <a:ahLst/>
              <a:cxnLst/>
              <a:rect l="l" t="t" r="r" b="b"/>
              <a:pathLst>
                <a:path w="17962" h="16125" extrusionOk="0">
                  <a:moveTo>
                    <a:pt x="0" y="1"/>
                  </a:moveTo>
                  <a:lnTo>
                    <a:pt x="0" y="16125"/>
                  </a:lnTo>
                  <a:lnTo>
                    <a:pt x="17962" y="16125"/>
                  </a:lnTo>
                  <a:lnTo>
                    <a:pt x="17962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38"/>
            <p:cNvSpPr/>
            <p:nvPr/>
          </p:nvSpPr>
          <p:spPr>
            <a:xfrm>
              <a:off x="7057824" y="3822922"/>
              <a:ext cx="154801" cy="516806"/>
            </a:xfrm>
            <a:custGeom>
              <a:avLst/>
              <a:gdLst/>
              <a:ahLst/>
              <a:cxnLst/>
              <a:rect l="l" t="t" r="r" b="b"/>
              <a:pathLst>
                <a:path w="4830" h="16125" extrusionOk="0">
                  <a:moveTo>
                    <a:pt x="1" y="1"/>
                  </a:moveTo>
                  <a:lnTo>
                    <a:pt x="135" y="16125"/>
                  </a:lnTo>
                  <a:lnTo>
                    <a:pt x="4830" y="16125"/>
                  </a:lnTo>
                  <a:lnTo>
                    <a:pt x="483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38"/>
            <p:cNvSpPr/>
            <p:nvPr/>
          </p:nvSpPr>
          <p:spPr>
            <a:xfrm>
              <a:off x="6663160" y="3860966"/>
              <a:ext cx="369537" cy="131213"/>
            </a:xfrm>
            <a:custGeom>
              <a:avLst/>
              <a:gdLst/>
              <a:ahLst/>
              <a:cxnLst/>
              <a:rect l="l" t="t" r="r" b="b"/>
              <a:pathLst>
                <a:path w="11530" h="4094" extrusionOk="0">
                  <a:moveTo>
                    <a:pt x="1" y="0"/>
                  </a:moveTo>
                  <a:lnTo>
                    <a:pt x="1" y="4094"/>
                  </a:lnTo>
                  <a:lnTo>
                    <a:pt x="11530" y="4094"/>
                  </a:lnTo>
                  <a:lnTo>
                    <a:pt x="11530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38"/>
            <p:cNvSpPr/>
            <p:nvPr/>
          </p:nvSpPr>
          <p:spPr>
            <a:xfrm>
              <a:off x="6663160" y="4018395"/>
              <a:ext cx="369537" cy="131758"/>
            </a:xfrm>
            <a:custGeom>
              <a:avLst/>
              <a:gdLst/>
              <a:ahLst/>
              <a:cxnLst/>
              <a:rect l="l" t="t" r="r" b="b"/>
              <a:pathLst>
                <a:path w="11530" h="4111" extrusionOk="0">
                  <a:moveTo>
                    <a:pt x="1" y="0"/>
                  </a:moveTo>
                  <a:lnTo>
                    <a:pt x="1" y="4111"/>
                  </a:lnTo>
                  <a:lnTo>
                    <a:pt x="11530" y="4111"/>
                  </a:lnTo>
                  <a:lnTo>
                    <a:pt x="11530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38"/>
            <p:cNvSpPr/>
            <p:nvPr/>
          </p:nvSpPr>
          <p:spPr>
            <a:xfrm>
              <a:off x="6663160" y="4176370"/>
              <a:ext cx="369537" cy="131758"/>
            </a:xfrm>
            <a:custGeom>
              <a:avLst/>
              <a:gdLst/>
              <a:ahLst/>
              <a:cxnLst/>
              <a:rect l="l" t="t" r="r" b="b"/>
              <a:pathLst>
                <a:path w="11530" h="4111" extrusionOk="0">
                  <a:moveTo>
                    <a:pt x="1" y="0"/>
                  </a:moveTo>
                  <a:lnTo>
                    <a:pt x="1" y="4111"/>
                  </a:lnTo>
                  <a:lnTo>
                    <a:pt x="11530" y="4111"/>
                  </a:lnTo>
                  <a:lnTo>
                    <a:pt x="11530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38"/>
            <p:cNvSpPr/>
            <p:nvPr/>
          </p:nvSpPr>
          <p:spPr>
            <a:xfrm>
              <a:off x="6788476" y="3674050"/>
              <a:ext cx="221209" cy="148392"/>
            </a:xfrm>
            <a:custGeom>
              <a:avLst/>
              <a:gdLst/>
              <a:ahLst/>
              <a:cxnLst/>
              <a:rect l="l" t="t" r="r" b="b"/>
              <a:pathLst>
                <a:path w="6902" h="4630" extrusionOk="0">
                  <a:moveTo>
                    <a:pt x="502" y="1"/>
                  </a:moveTo>
                  <a:lnTo>
                    <a:pt x="1" y="4629"/>
                  </a:lnTo>
                  <a:lnTo>
                    <a:pt x="6383" y="4629"/>
                  </a:lnTo>
                  <a:lnTo>
                    <a:pt x="6901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38"/>
            <p:cNvSpPr/>
            <p:nvPr/>
          </p:nvSpPr>
          <p:spPr>
            <a:xfrm>
              <a:off x="6797578" y="3684787"/>
              <a:ext cx="199255" cy="129610"/>
            </a:xfrm>
            <a:custGeom>
              <a:avLst/>
              <a:gdLst/>
              <a:ahLst/>
              <a:cxnLst/>
              <a:rect l="l" t="t" r="r" b="b"/>
              <a:pathLst>
                <a:path w="6217" h="4044" extrusionOk="0">
                  <a:moveTo>
                    <a:pt x="485" y="0"/>
                  </a:moveTo>
                  <a:lnTo>
                    <a:pt x="1" y="4043"/>
                  </a:lnTo>
                  <a:lnTo>
                    <a:pt x="5748" y="4043"/>
                  </a:lnTo>
                  <a:lnTo>
                    <a:pt x="621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38"/>
            <p:cNvSpPr/>
            <p:nvPr/>
          </p:nvSpPr>
          <p:spPr>
            <a:xfrm>
              <a:off x="6834531" y="3706741"/>
              <a:ext cx="122143" cy="85702"/>
            </a:xfrm>
            <a:custGeom>
              <a:avLst/>
              <a:gdLst/>
              <a:ahLst/>
              <a:cxnLst/>
              <a:rect l="l" t="t" r="r" b="b"/>
              <a:pathLst>
                <a:path w="3811" h="2674" extrusionOk="0">
                  <a:moveTo>
                    <a:pt x="301" y="0"/>
                  </a:moveTo>
                  <a:lnTo>
                    <a:pt x="1" y="2673"/>
                  </a:lnTo>
                  <a:lnTo>
                    <a:pt x="3626" y="2673"/>
                  </a:lnTo>
                  <a:lnTo>
                    <a:pt x="3810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38"/>
            <p:cNvSpPr/>
            <p:nvPr/>
          </p:nvSpPr>
          <p:spPr>
            <a:xfrm>
              <a:off x="6993051" y="3737797"/>
              <a:ext cx="51953" cy="85157"/>
            </a:xfrm>
            <a:custGeom>
              <a:avLst/>
              <a:gdLst/>
              <a:ahLst/>
              <a:cxnLst/>
              <a:rect l="l" t="t" r="r" b="b"/>
              <a:pathLst>
                <a:path w="1621" h="2657" extrusionOk="0">
                  <a:moveTo>
                    <a:pt x="301" y="0"/>
                  </a:moveTo>
                  <a:lnTo>
                    <a:pt x="0" y="2640"/>
                  </a:lnTo>
                  <a:lnTo>
                    <a:pt x="1621" y="2657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38"/>
            <p:cNvSpPr/>
            <p:nvPr/>
          </p:nvSpPr>
          <p:spPr>
            <a:xfrm>
              <a:off x="6829724" y="3919873"/>
              <a:ext cx="31601" cy="27082"/>
            </a:xfrm>
            <a:custGeom>
              <a:avLst/>
              <a:gdLst/>
              <a:ahLst/>
              <a:cxnLst/>
              <a:rect l="l" t="t" r="r" b="b"/>
              <a:pathLst>
                <a:path w="986" h="845" extrusionOk="0">
                  <a:moveTo>
                    <a:pt x="568" y="0"/>
                  </a:moveTo>
                  <a:cubicBezTo>
                    <a:pt x="184" y="0"/>
                    <a:pt x="0" y="451"/>
                    <a:pt x="267" y="719"/>
                  </a:cubicBezTo>
                  <a:cubicBezTo>
                    <a:pt x="355" y="806"/>
                    <a:pt x="461" y="845"/>
                    <a:pt x="565" y="845"/>
                  </a:cubicBezTo>
                  <a:cubicBezTo>
                    <a:pt x="781" y="845"/>
                    <a:pt x="986" y="677"/>
                    <a:pt x="986" y="418"/>
                  </a:cubicBezTo>
                  <a:cubicBezTo>
                    <a:pt x="986" y="184"/>
                    <a:pt x="802" y="0"/>
                    <a:pt x="56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38"/>
            <p:cNvSpPr/>
            <p:nvPr/>
          </p:nvSpPr>
          <p:spPr>
            <a:xfrm>
              <a:off x="6829724" y="4079450"/>
              <a:ext cx="31601" cy="26986"/>
            </a:xfrm>
            <a:custGeom>
              <a:avLst/>
              <a:gdLst/>
              <a:ahLst/>
              <a:cxnLst/>
              <a:rect l="l" t="t" r="r" b="b"/>
              <a:pathLst>
                <a:path w="986" h="842" extrusionOk="0">
                  <a:moveTo>
                    <a:pt x="568" y="0"/>
                  </a:moveTo>
                  <a:cubicBezTo>
                    <a:pt x="184" y="0"/>
                    <a:pt x="0" y="451"/>
                    <a:pt x="267" y="719"/>
                  </a:cubicBezTo>
                  <a:cubicBezTo>
                    <a:pt x="353" y="804"/>
                    <a:pt x="456" y="841"/>
                    <a:pt x="558" y="841"/>
                  </a:cubicBezTo>
                  <a:cubicBezTo>
                    <a:pt x="776" y="841"/>
                    <a:pt x="986" y="669"/>
                    <a:pt x="986" y="418"/>
                  </a:cubicBezTo>
                  <a:cubicBezTo>
                    <a:pt x="986" y="184"/>
                    <a:pt x="802" y="0"/>
                    <a:pt x="56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38"/>
            <p:cNvSpPr/>
            <p:nvPr/>
          </p:nvSpPr>
          <p:spPr>
            <a:xfrm>
              <a:off x="6829724" y="4238483"/>
              <a:ext cx="31601" cy="27114"/>
            </a:xfrm>
            <a:custGeom>
              <a:avLst/>
              <a:gdLst/>
              <a:ahLst/>
              <a:cxnLst/>
              <a:rect l="l" t="t" r="r" b="b"/>
              <a:pathLst>
                <a:path w="986" h="846" extrusionOk="0">
                  <a:moveTo>
                    <a:pt x="568" y="1"/>
                  </a:moveTo>
                  <a:cubicBezTo>
                    <a:pt x="184" y="1"/>
                    <a:pt x="0" y="452"/>
                    <a:pt x="267" y="719"/>
                  </a:cubicBezTo>
                  <a:cubicBezTo>
                    <a:pt x="355" y="806"/>
                    <a:pt x="461" y="845"/>
                    <a:pt x="565" y="845"/>
                  </a:cubicBezTo>
                  <a:cubicBezTo>
                    <a:pt x="781" y="845"/>
                    <a:pt x="986" y="677"/>
                    <a:pt x="986" y="418"/>
                  </a:cubicBezTo>
                  <a:cubicBezTo>
                    <a:pt x="986" y="184"/>
                    <a:pt x="802" y="1"/>
                    <a:pt x="568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38"/>
            <p:cNvSpPr/>
            <p:nvPr/>
          </p:nvSpPr>
          <p:spPr>
            <a:xfrm>
              <a:off x="6705466" y="2979494"/>
              <a:ext cx="335820" cy="426297"/>
            </a:xfrm>
            <a:custGeom>
              <a:avLst/>
              <a:gdLst/>
              <a:ahLst/>
              <a:cxnLst/>
              <a:rect l="l" t="t" r="r" b="b"/>
              <a:pathLst>
                <a:path w="10478" h="13301" extrusionOk="0">
                  <a:moveTo>
                    <a:pt x="1" y="1"/>
                  </a:moveTo>
                  <a:lnTo>
                    <a:pt x="285" y="13267"/>
                  </a:lnTo>
                  <a:lnTo>
                    <a:pt x="10477" y="13301"/>
                  </a:lnTo>
                  <a:lnTo>
                    <a:pt x="10193" y="1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38"/>
            <p:cNvSpPr/>
            <p:nvPr/>
          </p:nvSpPr>
          <p:spPr>
            <a:xfrm>
              <a:off x="6725273" y="2993981"/>
              <a:ext cx="294027" cy="389343"/>
            </a:xfrm>
            <a:custGeom>
              <a:avLst/>
              <a:gdLst/>
              <a:ahLst/>
              <a:cxnLst/>
              <a:rect l="l" t="t" r="r" b="b"/>
              <a:pathLst>
                <a:path w="9174" h="12148" extrusionOk="0">
                  <a:moveTo>
                    <a:pt x="1" y="0"/>
                  </a:moveTo>
                  <a:lnTo>
                    <a:pt x="252" y="12030"/>
                  </a:lnTo>
                  <a:lnTo>
                    <a:pt x="9174" y="12147"/>
                  </a:lnTo>
                  <a:lnTo>
                    <a:pt x="8907" y="2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38"/>
            <p:cNvSpPr/>
            <p:nvPr/>
          </p:nvSpPr>
          <p:spPr>
            <a:xfrm>
              <a:off x="6772419" y="3056094"/>
              <a:ext cx="195473" cy="269380"/>
            </a:xfrm>
            <a:custGeom>
              <a:avLst/>
              <a:gdLst/>
              <a:ahLst/>
              <a:cxnLst/>
              <a:rect l="l" t="t" r="r" b="b"/>
              <a:pathLst>
                <a:path w="6099" h="8405" extrusionOk="0">
                  <a:moveTo>
                    <a:pt x="0" y="0"/>
                  </a:moveTo>
                  <a:lnTo>
                    <a:pt x="184" y="8405"/>
                  </a:lnTo>
                  <a:lnTo>
                    <a:pt x="6099" y="8288"/>
                  </a:lnTo>
                  <a:lnTo>
                    <a:pt x="5915" y="1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38"/>
            <p:cNvSpPr/>
            <p:nvPr/>
          </p:nvSpPr>
          <p:spPr>
            <a:xfrm>
              <a:off x="6772419" y="3056094"/>
              <a:ext cx="192268" cy="269380"/>
            </a:xfrm>
            <a:custGeom>
              <a:avLst/>
              <a:gdLst/>
              <a:ahLst/>
              <a:cxnLst/>
              <a:rect l="l" t="t" r="r" b="b"/>
              <a:pathLst>
                <a:path w="5999" h="8405" extrusionOk="0">
                  <a:moveTo>
                    <a:pt x="0" y="0"/>
                  </a:moveTo>
                  <a:lnTo>
                    <a:pt x="184" y="8405"/>
                  </a:lnTo>
                  <a:lnTo>
                    <a:pt x="5999" y="39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38"/>
            <p:cNvSpPr/>
            <p:nvPr/>
          </p:nvSpPr>
          <p:spPr>
            <a:xfrm>
              <a:off x="8150280" y="2757805"/>
              <a:ext cx="294027" cy="374344"/>
            </a:xfrm>
            <a:custGeom>
              <a:avLst/>
              <a:gdLst/>
              <a:ahLst/>
              <a:cxnLst/>
              <a:rect l="l" t="t" r="r" b="b"/>
              <a:pathLst>
                <a:path w="9174" h="11680" extrusionOk="0">
                  <a:moveTo>
                    <a:pt x="0" y="1"/>
                  </a:moveTo>
                  <a:lnTo>
                    <a:pt x="234" y="11646"/>
                  </a:lnTo>
                  <a:lnTo>
                    <a:pt x="9173" y="11680"/>
                  </a:lnTo>
                  <a:lnTo>
                    <a:pt x="9173" y="11680"/>
                  </a:lnTo>
                  <a:lnTo>
                    <a:pt x="8923" y="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38"/>
            <p:cNvSpPr/>
            <p:nvPr/>
          </p:nvSpPr>
          <p:spPr>
            <a:xfrm>
              <a:off x="8167427" y="2770657"/>
              <a:ext cx="257586" cy="341685"/>
            </a:xfrm>
            <a:custGeom>
              <a:avLst/>
              <a:gdLst/>
              <a:ahLst/>
              <a:cxnLst/>
              <a:rect l="l" t="t" r="r" b="b"/>
              <a:pathLst>
                <a:path w="8037" h="10661" extrusionOk="0">
                  <a:moveTo>
                    <a:pt x="0" y="1"/>
                  </a:moveTo>
                  <a:lnTo>
                    <a:pt x="217" y="10560"/>
                  </a:lnTo>
                  <a:lnTo>
                    <a:pt x="8037" y="10661"/>
                  </a:lnTo>
                  <a:lnTo>
                    <a:pt x="7820" y="2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38"/>
            <p:cNvSpPr/>
            <p:nvPr/>
          </p:nvSpPr>
          <p:spPr>
            <a:xfrm>
              <a:off x="8208643" y="2825270"/>
              <a:ext cx="171403" cy="236753"/>
            </a:xfrm>
            <a:custGeom>
              <a:avLst/>
              <a:gdLst/>
              <a:ahLst/>
              <a:cxnLst/>
              <a:rect l="l" t="t" r="r" b="b"/>
              <a:pathLst>
                <a:path w="5348" h="7387" extrusionOk="0">
                  <a:moveTo>
                    <a:pt x="1" y="1"/>
                  </a:moveTo>
                  <a:lnTo>
                    <a:pt x="168" y="7386"/>
                  </a:lnTo>
                  <a:lnTo>
                    <a:pt x="5347" y="7269"/>
                  </a:lnTo>
                  <a:lnTo>
                    <a:pt x="5197" y="8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38"/>
            <p:cNvSpPr/>
            <p:nvPr/>
          </p:nvSpPr>
          <p:spPr>
            <a:xfrm>
              <a:off x="8208643" y="2825270"/>
              <a:ext cx="168711" cy="236753"/>
            </a:xfrm>
            <a:custGeom>
              <a:avLst/>
              <a:gdLst/>
              <a:ahLst/>
              <a:cxnLst/>
              <a:rect l="l" t="t" r="r" b="b"/>
              <a:pathLst>
                <a:path w="5264" h="7387" extrusionOk="0">
                  <a:moveTo>
                    <a:pt x="1" y="1"/>
                  </a:moveTo>
                  <a:lnTo>
                    <a:pt x="168" y="7386"/>
                  </a:lnTo>
                  <a:lnTo>
                    <a:pt x="5264" y="347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38"/>
            <p:cNvSpPr/>
            <p:nvPr/>
          </p:nvSpPr>
          <p:spPr>
            <a:xfrm>
              <a:off x="8114416" y="4163518"/>
              <a:ext cx="72305" cy="166051"/>
            </a:xfrm>
            <a:custGeom>
              <a:avLst/>
              <a:gdLst/>
              <a:ahLst/>
              <a:cxnLst/>
              <a:rect l="l" t="t" r="r" b="b"/>
              <a:pathLst>
                <a:path w="2256" h="5181" extrusionOk="0">
                  <a:moveTo>
                    <a:pt x="33" y="0"/>
                  </a:moveTo>
                  <a:cubicBezTo>
                    <a:pt x="0" y="117"/>
                    <a:pt x="1337" y="5180"/>
                    <a:pt x="1337" y="5180"/>
                  </a:cubicBezTo>
                  <a:lnTo>
                    <a:pt x="2256" y="4996"/>
                  </a:lnTo>
                  <a:lnTo>
                    <a:pt x="986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38"/>
            <p:cNvSpPr/>
            <p:nvPr/>
          </p:nvSpPr>
          <p:spPr>
            <a:xfrm>
              <a:off x="8284153" y="4140474"/>
              <a:ext cx="89996" cy="189095"/>
            </a:xfrm>
            <a:custGeom>
              <a:avLst/>
              <a:gdLst/>
              <a:ahLst/>
              <a:cxnLst/>
              <a:rect l="l" t="t" r="r" b="b"/>
              <a:pathLst>
                <a:path w="2808" h="5900" extrusionOk="0">
                  <a:moveTo>
                    <a:pt x="1822" y="1"/>
                  </a:moveTo>
                  <a:lnTo>
                    <a:pt x="1" y="5899"/>
                  </a:lnTo>
                  <a:lnTo>
                    <a:pt x="1070" y="5899"/>
                  </a:lnTo>
                  <a:lnTo>
                    <a:pt x="2808" y="419"/>
                  </a:lnTo>
                  <a:lnTo>
                    <a:pt x="1822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38"/>
            <p:cNvSpPr/>
            <p:nvPr/>
          </p:nvSpPr>
          <p:spPr>
            <a:xfrm>
              <a:off x="8329151" y="4111052"/>
              <a:ext cx="99099" cy="218517"/>
            </a:xfrm>
            <a:custGeom>
              <a:avLst/>
              <a:gdLst/>
              <a:ahLst/>
              <a:cxnLst/>
              <a:rect l="l" t="t" r="r" b="b"/>
              <a:pathLst>
                <a:path w="3092" h="6818" extrusionOk="0">
                  <a:moveTo>
                    <a:pt x="2089" y="0"/>
                  </a:moveTo>
                  <a:lnTo>
                    <a:pt x="0" y="6817"/>
                  </a:lnTo>
                  <a:lnTo>
                    <a:pt x="1069" y="6817"/>
                  </a:lnTo>
                  <a:lnTo>
                    <a:pt x="3091" y="434"/>
                  </a:lnTo>
                  <a:lnTo>
                    <a:pt x="2089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38"/>
            <p:cNvSpPr/>
            <p:nvPr/>
          </p:nvSpPr>
          <p:spPr>
            <a:xfrm>
              <a:off x="8136370" y="4316140"/>
              <a:ext cx="237779" cy="118361"/>
            </a:xfrm>
            <a:custGeom>
              <a:avLst/>
              <a:gdLst/>
              <a:ahLst/>
              <a:cxnLst/>
              <a:rect l="l" t="t" r="r" b="b"/>
              <a:pathLst>
                <a:path w="7419" h="3693" extrusionOk="0">
                  <a:moveTo>
                    <a:pt x="0" y="0"/>
                  </a:moveTo>
                  <a:lnTo>
                    <a:pt x="1069" y="3693"/>
                  </a:lnTo>
                  <a:lnTo>
                    <a:pt x="6433" y="3693"/>
                  </a:lnTo>
                  <a:lnTo>
                    <a:pt x="7419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38"/>
            <p:cNvSpPr/>
            <p:nvPr/>
          </p:nvSpPr>
          <p:spPr>
            <a:xfrm>
              <a:off x="8139575" y="4071951"/>
              <a:ext cx="85702" cy="244221"/>
            </a:xfrm>
            <a:custGeom>
              <a:avLst/>
              <a:gdLst/>
              <a:ahLst/>
              <a:cxnLst/>
              <a:rect l="l" t="t" r="r" b="b"/>
              <a:pathLst>
                <a:path w="2674" h="7620" extrusionOk="0">
                  <a:moveTo>
                    <a:pt x="0" y="0"/>
                  </a:moveTo>
                  <a:lnTo>
                    <a:pt x="17" y="50"/>
                  </a:lnTo>
                  <a:lnTo>
                    <a:pt x="1253" y="5431"/>
                  </a:lnTo>
                  <a:cubicBezTo>
                    <a:pt x="1404" y="6099"/>
                    <a:pt x="1538" y="6650"/>
                    <a:pt x="1621" y="7035"/>
                  </a:cubicBezTo>
                  <a:cubicBezTo>
                    <a:pt x="1671" y="7218"/>
                    <a:pt x="1705" y="7369"/>
                    <a:pt x="1721" y="7469"/>
                  </a:cubicBezTo>
                  <a:cubicBezTo>
                    <a:pt x="1738" y="7519"/>
                    <a:pt x="1755" y="7553"/>
                    <a:pt x="1755" y="7586"/>
                  </a:cubicBezTo>
                  <a:cubicBezTo>
                    <a:pt x="1755" y="7603"/>
                    <a:pt x="1771" y="7619"/>
                    <a:pt x="1771" y="7619"/>
                  </a:cubicBezTo>
                  <a:cubicBezTo>
                    <a:pt x="1771" y="7603"/>
                    <a:pt x="1771" y="7603"/>
                    <a:pt x="1771" y="7586"/>
                  </a:cubicBezTo>
                  <a:cubicBezTo>
                    <a:pt x="1755" y="7553"/>
                    <a:pt x="1755" y="7519"/>
                    <a:pt x="1738" y="7469"/>
                  </a:cubicBezTo>
                  <a:lnTo>
                    <a:pt x="1654" y="7035"/>
                  </a:lnTo>
                  <a:cubicBezTo>
                    <a:pt x="1554" y="6650"/>
                    <a:pt x="1437" y="6099"/>
                    <a:pt x="1287" y="5414"/>
                  </a:cubicBezTo>
                  <a:cubicBezTo>
                    <a:pt x="988" y="4051"/>
                    <a:pt x="556" y="2159"/>
                    <a:pt x="91" y="67"/>
                  </a:cubicBezTo>
                  <a:lnTo>
                    <a:pt x="956" y="67"/>
                  </a:lnTo>
                  <a:lnTo>
                    <a:pt x="2156" y="5431"/>
                  </a:lnTo>
                  <a:cubicBezTo>
                    <a:pt x="2306" y="6099"/>
                    <a:pt x="2440" y="6650"/>
                    <a:pt x="2523" y="7035"/>
                  </a:cubicBezTo>
                  <a:cubicBezTo>
                    <a:pt x="2573" y="7218"/>
                    <a:pt x="2607" y="7369"/>
                    <a:pt x="2624" y="7469"/>
                  </a:cubicBezTo>
                  <a:cubicBezTo>
                    <a:pt x="2640" y="7519"/>
                    <a:pt x="2657" y="7553"/>
                    <a:pt x="2657" y="7586"/>
                  </a:cubicBezTo>
                  <a:cubicBezTo>
                    <a:pt x="2657" y="7603"/>
                    <a:pt x="2657" y="7619"/>
                    <a:pt x="2674" y="7619"/>
                  </a:cubicBezTo>
                  <a:cubicBezTo>
                    <a:pt x="2674" y="7603"/>
                    <a:pt x="2674" y="7603"/>
                    <a:pt x="2674" y="7586"/>
                  </a:cubicBezTo>
                  <a:cubicBezTo>
                    <a:pt x="2657" y="7553"/>
                    <a:pt x="2657" y="7519"/>
                    <a:pt x="2640" y="7469"/>
                  </a:cubicBezTo>
                  <a:cubicBezTo>
                    <a:pt x="2624" y="7369"/>
                    <a:pt x="2590" y="7218"/>
                    <a:pt x="2557" y="7035"/>
                  </a:cubicBezTo>
                  <a:cubicBezTo>
                    <a:pt x="2473" y="6650"/>
                    <a:pt x="2356" y="6099"/>
                    <a:pt x="2206" y="5414"/>
                  </a:cubicBezTo>
                  <a:cubicBezTo>
                    <a:pt x="1905" y="4044"/>
                    <a:pt x="1487" y="2139"/>
                    <a:pt x="1020" y="34"/>
                  </a:cubicBezTo>
                  <a:lnTo>
                    <a:pt x="1020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38"/>
            <p:cNvSpPr/>
            <p:nvPr/>
          </p:nvSpPr>
          <p:spPr>
            <a:xfrm>
              <a:off x="7078176" y="2889530"/>
              <a:ext cx="1006274" cy="1378983"/>
            </a:xfrm>
            <a:custGeom>
              <a:avLst/>
              <a:gdLst/>
              <a:ahLst/>
              <a:cxnLst/>
              <a:rect l="l" t="t" r="r" b="b"/>
              <a:pathLst>
                <a:path w="31397" h="43026" extrusionOk="0">
                  <a:moveTo>
                    <a:pt x="1" y="1"/>
                  </a:moveTo>
                  <a:lnTo>
                    <a:pt x="1" y="43025"/>
                  </a:lnTo>
                  <a:lnTo>
                    <a:pt x="31396" y="43025"/>
                  </a:lnTo>
                  <a:lnTo>
                    <a:pt x="31396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38"/>
            <p:cNvSpPr/>
            <p:nvPr/>
          </p:nvSpPr>
          <p:spPr>
            <a:xfrm>
              <a:off x="7162275" y="2945233"/>
              <a:ext cx="882529" cy="1241329"/>
            </a:xfrm>
            <a:custGeom>
              <a:avLst/>
              <a:gdLst/>
              <a:ahLst/>
              <a:cxnLst/>
              <a:rect l="l" t="t" r="r" b="b"/>
              <a:pathLst>
                <a:path w="27536" h="38731" extrusionOk="0">
                  <a:moveTo>
                    <a:pt x="0" y="1"/>
                  </a:moveTo>
                  <a:lnTo>
                    <a:pt x="0" y="38731"/>
                  </a:lnTo>
                  <a:lnTo>
                    <a:pt x="27536" y="38731"/>
                  </a:lnTo>
                  <a:lnTo>
                    <a:pt x="27536" y="33902"/>
                  </a:lnTo>
                  <a:lnTo>
                    <a:pt x="27536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38"/>
            <p:cNvSpPr/>
            <p:nvPr/>
          </p:nvSpPr>
          <p:spPr>
            <a:xfrm>
              <a:off x="7155833" y="2928631"/>
              <a:ext cx="875061" cy="1234919"/>
            </a:xfrm>
            <a:custGeom>
              <a:avLst/>
              <a:gdLst/>
              <a:ahLst/>
              <a:cxnLst/>
              <a:rect l="l" t="t" r="r" b="b"/>
              <a:pathLst>
                <a:path w="27303" h="38531" extrusionOk="0">
                  <a:moveTo>
                    <a:pt x="1" y="1"/>
                  </a:moveTo>
                  <a:lnTo>
                    <a:pt x="1" y="38530"/>
                  </a:lnTo>
                  <a:lnTo>
                    <a:pt x="27302" y="38530"/>
                  </a:lnTo>
                  <a:lnTo>
                    <a:pt x="27302" y="33735"/>
                  </a:lnTo>
                  <a:lnTo>
                    <a:pt x="27302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38"/>
            <p:cNvSpPr/>
            <p:nvPr/>
          </p:nvSpPr>
          <p:spPr>
            <a:xfrm>
              <a:off x="7139776" y="2931836"/>
              <a:ext cx="882561" cy="1217259"/>
            </a:xfrm>
            <a:custGeom>
              <a:avLst/>
              <a:gdLst/>
              <a:ahLst/>
              <a:cxnLst/>
              <a:rect l="l" t="t" r="r" b="b"/>
              <a:pathLst>
                <a:path w="27537" h="37980" extrusionOk="0">
                  <a:moveTo>
                    <a:pt x="0" y="1"/>
                  </a:moveTo>
                  <a:lnTo>
                    <a:pt x="0" y="37979"/>
                  </a:lnTo>
                  <a:lnTo>
                    <a:pt x="21722" y="37979"/>
                  </a:lnTo>
                  <a:lnTo>
                    <a:pt x="24879" y="35423"/>
                  </a:lnTo>
                  <a:lnTo>
                    <a:pt x="27536" y="33251"/>
                  </a:lnTo>
                  <a:lnTo>
                    <a:pt x="27536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38"/>
            <p:cNvSpPr/>
            <p:nvPr/>
          </p:nvSpPr>
          <p:spPr>
            <a:xfrm>
              <a:off x="7138686" y="2930778"/>
              <a:ext cx="884708" cy="1219374"/>
            </a:xfrm>
            <a:custGeom>
              <a:avLst/>
              <a:gdLst/>
              <a:ahLst/>
              <a:cxnLst/>
              <a:rect l="l" t="t" r="r" b="b"/>
              <a:pathLst>
                <a:path w="27604" h="38046" extrusionOk="0">
                  <a:moveTo>
                    <a:pt x="25080" y="35322"/>
                  </a:moveTo>
                  <a:lnTo>
                    <a:pt x="25080" y="35322"/>
                  </a:lnTo>
                  <a:cubicBezTo>
                    <a:pt x="24963" y="35406"/>
                    <a:pt x="24897" y="35456"/>
                    <a:pt x="24897" y="35456"/>
                  </a:cubicBezTo>
                  <a:lnTo>
                    <a:pt x="24913" y="35456"/>
                  </a:lnTo>
                  <a:cubicBezTo>
                    <a:pt x="24913" y="35456"/>
                    <a:pt x="24964" y="35406"/>
                    <a:pt x="25080" y="35322"/>
                  </a:cubicBezTo>
                  <a:close/>
                  <a:moveTo>
                    <a:pt x="24897" y="35456"/>
                  </a:moveTo>
                  <a:lnTo>
                    <a:pt x="24897" y="35456"/>
                  </a:lnTo>
                  <a:cubicBezTo>
                    <a:pt x="24897" y="35456"/>
                    <a:pt x="24830" y="35506"/>
                    <a:pt x="24713" y="35623"/>
                  </a:cubicBezTo>
                  <a:cubicBezTo>
                    <a:pt x="24847" y="35506"/>
                    <a:pt x="24897" y="35456"/>
                    <a:pt x="24897" y="35456"/>
                  </a:cubicBezTo>
                  <a:close/>
                  <a:moveTo>
                    <a:pt x="1" y="0"/>
                  </a:moveTo>
                  <a:lnTo>
                    <a:pt x="1" y="34"/>
                  </a:lnTo>
                  <a:cubicBezTo>
                    <a:pt x="1" y="14320"/>
                    <a:pt x="1" y="27486"/>
                    <a:pt x="1" y="38012"/>
                  </a:cubicBezTo>
                  <a:lnTo>
                    <a:pt x="1" y="38046"/>
                  </a:lnTo>
                  <a:lnTo>
                    <a:pt x="34" y="38046"/>
                  </a:lnTo>
                  <a:lnTo>
                    <a:pt x="21756" y="38029"/>
                  </a:lnTo>
                  <a:lnTo>
                    <a:pt x="21772" y="38029"/>
                  </a:lnTo>
                  <a:lnTo>
                    <a:pt x="24128" y="36108"/>
                  </a:lnTo>
                  <a:lnTo>
                    <a:pt x="24713" y="35623"/>
                  </a:lnTo>
                  <a:lnTo>
                    <a:pt x="24713" y="35623"/>
                  </a:lnTo>
                  <a:lnTo>
                    <a:pt x="24111" y="36091"/>
                  </a:lnTo>
                  <a:lnTo>
                    <a:pt x="21756" y="38012"/>
                  </a:lnTo>
                  <a:lnTo>
                    <a:pt x="68" y="37996"/>
                  </a:lnTo>
                  <a:lnTo>
                    <a:pt x="68" y="37996"/>
                  </a:lnTo>
                  <a:cubicBezTo>
                    <a:pt x="68" y="27480"/>
                    <a:pt x="68" y="14333"/>
                    <a:pt x="68" y="67"/>
                  </a:cubicBezTo>
                  <a:lnTo>
                    <a:pt x="27553" y="67"/>
                  </a:lnTo>
                  <a:cubicBezTo>
                    <a:pt x="27553" y="15707"/>
                    <a:pt x="27570" y="27841"/>
                    <a:pt x="27570" y="33284"/>
                  </a:cubicBezTo>
                  <a:lnTo>
                    <a:pt x="25582" y="34905"/>
                  </a:lnTo>
                  <a:lnTo>
                    <a:pt x="25081" y="35322"/>
                  </a:lnTo>
                  <a:lnTo>
                    <a:pt x="25582" y="34921"/>
                  </a:lnTo>
                  <a:lnTo>
                    <a:pt x="27587" y="33301"/>
                  </a:lnTo>
                  <a:cubicBezTo>
                    <a:pt x="27587" y="27837"/>
                    <a:pt x="27604" y="15690"/>
                    <a:pt x="27604" y="34"/>
                  </a:cubicBezTo>
                  <a:lnTo>
                    <a:pt x="27604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38"/>
            <p:cNvSpPr/>
            <p:nvPr/>
          </p:nvSpPr>
          <p:spPr>
            <a:xfrm>
              <a:off x="7400566" y="2846711"/>
              <a:ext cx="361492" cy="123713"/>
            </a:xfrm>
            <a:custGeom>
              <a:avLst/>
              <a:gdLst/>
              <a:ahLst/>
              <a:cxnLst/>
              <a:rect l="l" t="t" r="r" b="b"/>
              <a:pathLst>
                <a:path w="11279" h="3860" extrusionOk="0">
                  <a:moveTo>
                    <a:pt x="1922" y="0"/>
                  </a:moveTo>
                  <a:cubicBezTo>
                    <a:pt x="869" y="0"/>
                    <a:pt x="0" y="852"/>
                    <a:pt x="0" y="1905"/>
                  </a:cubicBezTo>
                  <a:lnTo>
                    <a:pt x="0" y="3860"/>
                  </a:lnTo>
                  <a:lnTo>
                    <a:pt x="11279" y="3860"/>
                  </a:lnTo>
                  <a:lnTo>
                    <a:pt x="11279" y="1838"/>
                  </a:lnTo>
                  <a:cubicBezTo>
                    <a:pt x="11279" y="819"/>
                    <a:pt x="10460" y="0"/>
                    <a:pt x="9441" y="0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38"/>
            <p:cNvSpPr/>
            <p:nvPr/>
          </p:nvSpPr>
          <p:spPr>
            <a:xfrm>
              <a:off x="7476076" y="2779759"/>
              <a:ext cx="207812" cy="66985"/>
            </a:xfrm>
            <a:custGeom>
              <a:avLst/>
              <a:gdLst/>
              <a:ahLst/>
              <a:cxnLst/>
              <a:rect l="l" t="t" r="r" b="b"/>
              <a:pathLst>
                <a:path w="6484" h="2090" extrusionOk="0">
                  <a:moveTo>
                    <a:pt x="0" y="1"/>
                  </a:moveTo>
                  <a:lnTo>
                    <a:pt x="418" y="2089"/>
                  </a:lnTo>
                  <a:lnTo>
                    <a:pt x="6132" y="2089"/>
                  </a:lnTo>
                  <a:lnTo>
                    <a:pt x="6483" y="1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38"/>
            <p:cNvSpPr/>
            <p:nvPr/>
          </p:nvSpPr>
          <p:spPr>
            <a:xfrm>
              <a:off x="7231887" y="3125707"/>
              <a:ext cx="148904" cy="148904"/>
            </a:xfrm>
            <a:custGeom>
              <a:avLst/>
              <a:gdLst/>
              <a:ahLst/>
              <a:cxnLst/>
              <a:rect l="l" t="t" r="r" b="b"/>
              <a:pathLst>
                <a:path w="4646" h="4646" extrusionOk="0">
                  <a:moveTo>
                    <a:pt x="4512" y="134"/>
                  </a:moveTo>
                  <a:lnTo>
                    <a:pt x="4512" y="4512"/>
                  </a:lnTo>
                  <a:lnTo>
                    <a:pt x="134" y="4512"/>
                  </a:lnTo>
                  <a:lnTo>
                    <a:pt x="134" y="134"/>
                  </a:lnTo>
                  <a:close/>
                  <a:moveTo>
                    <a:pt x="0" y="0"/>
                  </a:moveTo>
                  <a:lnTo>
                    <a:pt x="0" y="4645"/>
                  </a:lnTo>
                  <a:lnTo>
                    <a:pt x="4645" y="4645"/>
                  </a:lnTo>
                  <a:lnTo>
                    <a:pt x="4645" y="0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38"/>
            <p:cNvSpPr/>
            <p:nvPr/>
          </p:nvSpPr>
          <p:spPr>
            <a:xfrm>
              <a:off x="7443930" y="3160513"/>
              <a:ext cx="462193" cy="2179"/>
            </a:xfrm>
            <a:custGeom>
              <a:avLst/>
              <a:gdLst/>
              <a:ahLst/>
              <a:cxnLst/>
              <a:rect l="l" t="t" r="r" b="b"/>
              <a:pathLst>
                <a:path w="14421" h="68" extrusionOk="0">
                  <a:moveTo>
                    <a:pt x="7219" y="0"/>
                  </a:moveTo>
                  <a:cubicBezTo>
                    <a:pt x="3226" y="0"/>
                    <a:pt x="1" y="17"/>
                    <a:pt x="1" y="34"/>
                  </a:cubicBezTo>
                  <a:cubicBezTo>
                    <a:pt x="1" y="51"/>
                    <a:pt x="3226" y="67"/>
                    <a:pt x="7219" y="67"/>
                  </a:cubicBezTo>
                  <a:cubicBezTo>
                    <a:pt x="11196" y="67"/>
                    <a:pt x="14420" y="51"/>
                    <a:pt x="14420" y="34"/>
                  </a:cubicBezTo>
                  <a:cubicBezTo>
                    <a:pt x="14420" y="17"/>
                    <a:pt x="11196" y="0"/>
                    <a:pt x="721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38"/>
            <p:cNvSpPr/>
            <p:nvPr/>
          </p:nvSpPr>
          <p:spPr>
            <a:xfrm>
              <a:off x="7443930" y="3191569"/>
              <a:ext cx="462193" cy="2179"/>
            </a:xfrm>
            <a:custGeom>
              <a:avLst/>
              <a:gdLst/>
              <a:ahLst/>
              <a:cxnLst/>
              <a:rect l="l" t="t" r="r" b="b"/>
              <a:pathLst>
                <a:path w="14421" h="68" extrusionOk="0">
                  <a:moveTo>
                    <a:pt x="7219" y="0"/>
                  </a:moveTo>
                  <a:cubicBezTo>
                    <a:pt x="3226" y="0"/>
                    <a:pt x="1" y="17"/>
                    <a:pt x="1" y="34"/>
                  </a:cubicBezTo>
                  <a:cubicBezTo>
                    <a:pt x="1" y="51"/>
                    <a:pt x="3226" y="67"/>
                    <a:pt x="7219" y="67"/>
                  </a:cubicBezTo>
                  <a:cubicBezTo>
                    <a:pt x="11196" y="67"/>
                    <a:pt x="14420" y="51"/>
                    <a:pt x="14420" y="34"/>
                  </a:cubicBezTo>
                  <a:cubicBezTo>
                    <a:pt x="14420" y="17"/>
                    <a:pt x="11196" y="0"/>
                    <a:pt x="721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38"/>
            <p:cNvSpPr/>
            <p:nvPr/>
          </p:nvSpPr>
          <p:spPr>
            <a:xfrm>
              <a:off x="7443930" y="3222626"/>
              <a:ext cx="462193" cy="2179"/>
            </a:xfrm>
            <a:custGeom>
              <a:avLst/>
              <a:gdLst/>
              <a:ahLst/>
              <a:cxnLst/>
              <a:rect l="l" t="t" r="r" b="b"/>
              <a:pathLst>
                <a:path w="14421" h="68" extrusionOk="0">
                  <a:moveTo>
                    <a:pt x="7219" y="1"/>
                  </a:moveTo>
                  <a:cubicBezTo>
                    <a:pt x="3226" y="1"/>
                    <a:pt x="1" y="1"/>
                    <a:pt x="1" y="34"/>
                  </a:cubicBezTo>
                  <a:cubicBezTo>
                    <a:pt x="1" y="51"/>
                    <a:pt x="3226" y="67"/>
                    <a:pt x="7219" y="67"/>
                  </a:cubicBezTo>
                  <a:cubicBezTo>
                    <a:pt x="11196" y="67"/>
                    <a:pt x="14420" y="51"/>
                    <a:pt x="14420" y="34"/>
                  </a:cubicBezTo>
                  <a:cubicBezTo>
                    <a:pt x="14420" y="1"/>
                    <a:pt x="11196" y="1"/>
                    <a:pt x="721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38"/>
            <p:cNvSpPr/>
            <p:nvPr/>
          </p:nvSpPr>
          <p:spPr>
            <a:xfrm>
              <a:off x="7443930" y="3253137"/>
              <a:ext cx="462193" cy="2179"/>
            </a:xfrm>
            <a:custGeom>
              <a:avLst/>
              <a:gdLst/>
              <a:ahLst/>
              <a:cxnLst/>
              <a:rect l="l" t="t" r="r" b="b"/>
              <a:pathLst>
                <a:path w="14421" h="68" extrusionOk="0">
                  <a:moveTo>
                    <a:pt x="7219" y="1"/>
                  </a:moveTo>
                  <a:cubicBezTo>
                    <a:pt x="3226" y="1"/>
                    <a:pt x="1" y="18"/>
                    <a:pt x="1" y="34"/>
                  </a:cubicBezTo>
                  <a:cubicBezTo>
                    <a:pt x="1" y="51"/>
                    <a:pt x="3226" y="68"/>
                    <a:pt x="7219" y="68"/>
                  </a:cubicBezTo>
                  <a:cubicBezTo>
                    <a:pt x="11196" y="68"/>
                    <a:pt x="14420" y="51"/>
                    <a:pt x="14420" y="34"/>
                  </a:cubicBezTo>
                  <a:cubicBezTo>
                    <a:pt x="14420" y="18"/>
                    <a:pt x="11196" y="1"/>
                    <a:pt x="721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38"/>
            <p:cNvSpPr/>
            <p:nvPr/>
          </p:nvSpPr>
          <p:spPr>
            <a:xfrm>
              <a:off x="7231887" y="3354896"/>
              <a:ext cx="148904" cy="148904"/>
            </a:xfrm>
            <a:custGeom>
              <a:avLst/>
              <a:gdLst/>
              <a:ahLst/>
              <a:cxnLst/>
              <a:rect l="l" t="t" r="r" b="b"/>
              <a:pathLst>
                <a:path w="4646" h="4646" extrusionOk="0">
                  <a:moveTo>
                    <a:pt x="4512" y="134"/>
                  </a:moveTo>
                  <a:lnTo>
                    <a:pt x="4512" y="4512"/>
                  </a:lnTo>
                  <a:lnTo>
                    <a:pt x="134" y="4512"/>
                  </a:lnTo>
                  <a:lnTo>
                    <a:pt x="134" y="134"/>
                  </a:lnTo>
                  <a:close/>
                  <a:moveTo>
                    <a:pt x="0" y="1"/>
                  </a:moveTo>
                  <a:lnTo>
                    <a:pt x="0" y="4646"/>
                  </a:lnTo>
                  <a:lnTo>
                    <a:pt x="4645" y="4646"/>
                  </a:lnTo>
                  <a:lnTo>
                    <a:pt x="4645" y="1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38"/>
            <p:cNvSpPr/>
            <p:nvPr/>
          </p:nvSpPr>
          <p:spPr>
            <a:xfrm>
              <a:off x="7261854" y="3364543"/>
              <a:ext cx="145699" cy="114611"/>
            </a:xfrm>
            <a:custGeom>
              <a:avLst/>
              <a:gdLst/>
              <a:ahLst/>
              <a:cxnLst/>
              <a:rect l="l" t="t" r="r" b="b"/>
              <a:pathLst>
                <a:path w="4546" h="3576" extrusionOk="0">
                  <a:moveTo>
                    <a:pt x="3994" y="0"/>
                  </a:moveTo>
                  <a:lnTo>
                    <a:pt x="1638" y="2273"/>
                  </a:lnTo>
                  <a:lnTo>
                    <a:pt x="602" y="1454"/>
                  </a:lnTo>
                  <a:lnTo>
                    <a:pt x="1" y="2122"/>
                  </a:lnTo>
                  <a:lnTo>
                    <a:pt x="1588" y="3576"/>
                  </a:lnTo>
                  <a:lnTo>
                    <a:pt x="4546" y="652"/>
                  </a:lnTo>
                  <a:lnTo>
                    <a:pt x="3994" y="0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38"/>
            <p:cNvSpPr/>
            <p:nvPr/>
          </p:nvSpPr>
          <p:spPr>
            <a:xfrm>
              <a:off x="7443930" y="3389702"/>
              <a:ext cx="462193" cy="2179"/>
            </a:xfrm>
            <a:custGeom>
              <a:avLst/>
              <a:gdLst/>
              <a:ahLst/>
              <a:cxnLst/>
              <a:rect l="l" t="t" r="r" b="b"/>
              <a:pathLst>
                <a:path w="14421" h="68" extrusionOk="0">
                  <a:moveTo>
                    <a:pt x="7219" y="1"/>
                  </a:moveTo>
                  <a:cubicBezTo>
                    <a:pt x="3226" y="1"/>
                    <a:pt x="1" y="17"/>
                    <a:pt x="1" y="34"/>
                  </a:cubicBezTo>
                  <a:cubicBezTo>
                    <a:pt x="1" y="51"/>
                    <a:pt x="3226" y="67"/>
                    <a:pt x="7219" y="67"/>
                  </a:cubicBezTo>
                  <a:cubicBezTo>
                    <a:pt x="11196" y="67"/>
                    <a:pt x="14420" y="51"/>
                    <a:pt x="14420" y="34"/>
                  </a:cubicBezTo>
                  <a:cubicBezTo>
                    <a:pt x="14420" y="17"/>
                    <a:pt x="11196" y="1"/>
                    <a:pt x="721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38"/>
            <p:cNvSpPr/>
            <p:nvPr/>
          </p:nvSpPr>
          <p:spPr>
            <a:xfrm>
              <a:off x="7443930" y="3420759"/>
              <a:ext cx="462193" cy="2179"/>
            </a:xfrm>
            <a:custGeom>
              <a:avLst/>
              <a:gdLst/>
              <a:ahLst/>
              <a:cxnLst/>
              <a:rect l="l" t="t" r="r" b="b"/>
              <a:pathLst>
                <a:path w="14421" h="68" extrusionOk="0">
                  <a:moveTo>
                    <a:pt x="7219" y="1"/>
                  </a:moveTo>
                  <a:cubicBezTo>
                    <a:pt x="3226" y="1"/>
                    <a:pt x="1" y="17"/>
                    <a:pt x="1" y="34"/>
                  </a:cubicBezTo>
                  <a:cubicBezTo>
                    <a:pt x="1" y="51"/>
                    <a:pt x="3226" y="68"/>
                    <a:pt x="7219" y="68"/>
                  </a:cubicBezTo>
                  <a:cubicBezTo>
                    <a:pt x="11196" y="68"/>
                    <a:pt x="14420" y="51"/>
                    <a:pt x="14420" y="34"/>
                  </a:cubicBezTo>
                  <a:cubicBezTo>
                    <a:pt x="14420" y="17"/>
                    <a:pt x="11196" y="1"/>
                    <a:pt x="721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38"/>
            <p:cNvSpPr/>
            <p:nvPr/>
          </p:nvSpPr>
          <p:spPr>
            <a:xfrm>
              <a:off x="7443930" y="3451815"/>
              <a:ext cx="462193" cy="2179"/>
            </a:xfrm>
            <a:custGeom>
              <a:avLst/>
              <a:gdLst/>
              <a:ahLst/>
              <a:cxnLst/>
              <a:rect l="l" t="t" r="r" b="b"/>
              <a:pathLst>
                <a:path w="14421" h="68" extrusionOk="0">
                  <a:moveTo>
                    <a:pt x="7219" y="1"/>
                  </a:moveTo>
                  <a:cubicBezTo>
                    <a:pt x="3226" y="1"/>
                    <a:pt x="1" y="1"/>
                    <a:pt x="1" y="34"/>
                  </a:cubicBezTo>
                  <a:cubicBezTo>
                    <a:pt x="1" y="51"/>
                    <a:pt x="3226" y="68"/>
                    <a:pt x="7219" y="68"/>
                  </a:cubicBezTo>
                  <a:cubicBezTo>
                    <a:pt x="11196" y="68"/>
                    <a:pt x="14420" y="51"/>
                    <a:pt x="14420" y="34"/>
                  </a:cubicBezTo>
                  <a:cubicBezTo>
                    <a:pt x="14420" y="1"/>
                    <a:pt x="11196" y="1"/>
                    <a:pt x="721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38"/>
            <p:cNvSpPr/>
            <p:nvPr/>
          </p:nvSpPr>
          <p:spPr>
            <a:xfrm>
              <a:off x="7443930" y="3482359"/>
              <a:ext cx="462193" cy="2179"/>
            </a:xfrm>
            <a:custGeom>
              <a:avLst/>
              <a:gdLst/>
              <a:ahLst/>
              <a:cxnLst/>
              <a:rect l="l" t="t" r="r" b="b"/>
              <a:pathLst>
                <a:path w="14421" h="68" extrusionOk="0">
                  <a:moveTo>
                    <a:pt x="7219" y="0"/>
                  </a:moveTo>
                  <a:cubicBezTo>
                    <a:pt x="3226" y="0"/>
                    <a:pt x="1" y="17"/>
                    <a:pt x="1" y="34"/>
                  </a:cubicBezTo>
                  <a:cubicBezTo>
                    <a:pt x="1" y="50"/>
                    <a:pt x="3226" y="67"/>
                    <a:pt x="7219" y="67"/>
                  </a:cubicBezTo>
                  <a:cubicBezTo>
                    <a:pt x="11196" y="67"/>
                    <a:pt x="14420" y="50"/>
                    <a:pt x="14420" y="34"/>
                  </a:cubicBezTo>
                  <a:cubicBezTo>
                    <a:pt x="14420" y="17"/>
                    <a:pt x="11196" y="0"/>
                    <a:pt x="721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38"/>
            <p:cNvSpPr/>
            <p:nvPr/>
          </p:nvSpPr>
          <p:spPr>
            <a:xfrm>
              <a:off x="7231887" y="3576586"/>
              <a:ext cx="148904" cy="148904"/>
            </a:xfrm>
            <a:custGeom>
              <a:avLst/>
              <a:gdLst/>
              <a:ahLst/>
              <a:cxnLst/>
              <a:rect l="l" t="t" r="r" b="b"/>
              <a:pathLst>
                <a:path w="4646" h="4646" extrusionOk="0">
                  <a:moveTo>
                    <a:pt x="4512" y="135"/>
                  </a:moveTo>
                  <a:lnTo>
                    <a:pt x="4512" y="4512"/>
                  </a:lnTo>
                  <a:lnTo>
                    <a:pt x="134" y="4512"/>
                  </a:lnTo>
                  <a:lnTo>
                    <a:pt x="134" y="135"/>
                  </a:lnTo>
                  <a:close/>
                  <a:moveTo>
                    <a:pt x="0" y="1"/>
                  </a:moveTo>
                  <a:lnTo>
                    <a:pt x="0" y="4646"/>
                  </a:lnTo>
                  <a:lnTo>
                    <a:pt x="4645" y="4646"/>
                  </a:lnTo>
                  <a:lnTo>
                    <a:pt x="4645" y="1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38"/>
            <p:cNvSpPr/>
            <p:nvPr/>
          </p:nvSpPr>
          <p:spPr>
            <a:xfrm>
              <a:off x="7261854" y="3586233"/>
              <a:ext cx="145699" cy="114643"/>
            </a:xfrm>
            <a:custGeom>
              <a:avLst/>
              <a:gdLst/>
              <a:ahLst/>
              <a:cxnLst/>
              <a:rect l="l" t="t" r="r" b="b"/>
              <a:pathLst>
                <a:path w="4546" h="3577" extrusionOk="0">
                  <a:moveTo>
                    <a:pt x="3994" y="1"/>
                  </a:moveTo>
                  <a:lnTo>
                    <a:pt x="1638" y="2273"/>
                  </a:lnTo>
                  <a:lnTo>
                    <a:pt x="602" y="1454"/>
                  </a:lnTo>
                  <a:lnTo>
                    <a:pt x="1" y="2123"/>
                  </a:lnTo>
                  <a:lnTo>
                    <a:pt x="1588" y="3576"/>
                  </a:lnTo>
                  <a:lnTo>
                    <a:pt x="4546" y="669"/>
                  </a:lnTo>
                  <a:lnTo>
                    <a:pt x="3994" y="1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38"/>
            <p:cNvSpPr/>
            <p:nvPr/>
          </p:nvSpPr>
          <p:spPr>
            <a:xfrm>
              <a:off x="7443930" y="3611392"/>
              <a:ext cx="462193" cy="2179"/>
            </a:xfrm>
            <a:custGeom>
              <a:avLst/>
              <a:gdLst/>
              <a:ahLst/>
              <a:cxnLst/>
              <a:rect l="l" t="t" r="r" b="b"/>
              <a:pathLst>
                <a:path w="14421" h="68" extrusionOk="0">
                  <a:moveTo>
                    <a:pt x="7219" y="1"/>
                  </a:moveTo>
                  <a:cubicBezTo>
                    <a:pt x="3226" y="1"/>
                    <a:pt x="1" y="18"/>
                    <a:pt x="1" y="34"/>
                  </a:cubicBezTo>
                  <a:cubicBezTo>
                    <a:pt x="1" y="51"/>
                    <a:pt x="3226" y="68"/>
                    <a:pt x="7219" y="68"/>
                  </a:cubicBezTo>
                  <a:cubicBezTo>
                    <a:pt x="11196" y="68"/>
                    <a:pt x="14420" y="51"/>
                    <a:pt x="14420" y="34"/>
                  </a:cubicBezTo>
                  <a:cubicBezTo>
                    <a:pt x="14420" y="18"/>
                    <a:pt x="11196" y="1"/>
                    <a:pt x="721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38"/>
            <p:cNvSpPr/>
            <p:nvPr/>
          </p:nvSpPr>
          <p:spPr>
            <a:xfrm>
              <a:off x="7443930" y="3642481"/>
              <a:ext cx="462193" cy="2147"/>
            </a:xfrm>
            <a:custGeom>
              <a:avLst/>
              <a:gdLst/>
              <a:ahLst/>
              <a:cxnLst/>
              <a:rect l="l" t="t" r="r" b="b"/>
              <a:pathLst>
                <a:path w="14421" h="67" extrusionOk="0">
                  <a:moveTo>
                    <a:pt x="7219" y="0"/>
                  </a:moveTo>
                  <a:cubicBezTo>
                    <a:pt x="3226" y="0"/>
                    <a:pt x="1" y="17"/>
                    <a:pt x="1" y="33"/>
                  </a:cubicBezTo>
                  <a:cubicBezTo>
                    <a:pt x="1" y="50"/>
                    <a:pt x="3226" y="67"/>
                    <a:pt x="7219" y="67"/>
                  </a:cubicBezTo>
                  <a:cubicBezTo>
                    <a:pt x="11196" y="67"/>
                    <a:pt x="14420" y="50"/>
                    <a:pt x="14420" y="33"/>
                  </a:cubicBezTo>
                  <a:cubicBezTo>
                    <a:pt x="14420" y="17"/>
                    <a:pt x="11196" y="0"/>
                    <a:pt x="721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38"/>
            <p:cNvSpPr/>
            <p:nvPr/>
          </p:nvSpPr>
          <p:spPr>
            <a:xfrm>
              <a:off x="7443930" y="3673537"/>
              <a:ext cx="462193" cy="2147"/>
            </a:xfrm>
            <a:custGeom>
              <a:avLst/>
              <a:gdLst/>
              <a:ahLst/>
              <a:cxnLst/>
              <a:rect l="l" t="t" r="r" b="b"/>
              <a:pathLst>
                <a:path w="14421" h="67" extrusionOk="0">
                  <a:moveTo>
                    <a:pt x="7219" y="0"/>
                  </a:moveTo>
                  <a:cubicBezTo>
                    <a:pt x="3226" y="0"/>
                    <a:pt x="1" y="17"/>
                    <a:pt x="1" y="34"/>
                  </a:cubicBezTo>
                  <a:cubicBezTo>
                    <a:pt x="1" y="50"/>
                    <a:pt x="3226" y="67"/>
                    <a:pt x="7219" y="67"/>
                  </a:cubicBezTo>
                  <a:cubicBezTo>
                    <a:pt x="11196" y="67"/>
                    <a:pt x="14420" y="50"/>
                    <a:pt x="14420" y="34"/>
                  </a:cubicBezTo>
                  <a:cubicBezTo>
                    <a:pt x="14420" y="17"/>
                    <a:pt x="11196" y="0"/>
                    <a:pt x="721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38"/>
            <p:cNvSpPr/>
            <p:nvPr/>
          </p:nvSpPr>
          <p:spPr>
            <a:xfrm>
              <a:off x="7443930" y="3704049"/>
              <a:ext cx="462193" cy="2179"/>
            </a:xfrm>
            <a:custGeom>
              <a:avLst/>
              <a:gdLst/>
              <a:ahLst/>
              <a:cxnLst/>
              <a:rect l="l" t="t" r="r" b="b"/>
              <a:pathLst>
                <a:path w="14421" h="68" extrusionOk="0">
                  <a:moveTo>
                    <a:pt x="7219" y="1"/>
                  </a:moveTo>
                  <a:cubicBezTo>
                    <a:pt x="3226" y="1"/>
                    <a:pt x="1" y="17"/>
                    <a:pt x="1" y="34"/>
                  </a:cubicBezTo>
                  <a:cubicBezTo>
                    <a:pt x="1" y="67"/>
                    <a:pt x="3226" y="67"/>
                    <a:pt x="7219" y="67"/>
                  </a:cubicBezTo>
                  <a:cubicBezTo>
                    <a:pt x="11196" y="67"/>
                    <a:pt x="14420" y="67"/>
                    <a:pt x="14420" y="34"/>
                  </a:cubicBezTo>
                  <a:cubicBezTo>
                    <a:pt x="14420" y="17"/>
                    <a:pt x="11196" y="1"/>
                    <a:pt x="721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38"/>
            <p:cNvSpPr/>
            <p:nvPr/>
          </p:nvSpPr>
          <p:spPr>
            <a:xfrm>
              <a:off x="7231887" y="3790808"/>
              <a:ext cx="148904" cy="148904"/>
            </a:xfrm>
            <a:custGeom>
              <a:avLst/>
              <a:gdLst/>
              <a:ahLst/>
              <a:cxnLst/>
              <a:rect l="l" t="t" r="r" b="b"/>
              <a:pathLst>
                <a:path w="4646" h="4646" extrusionOk="0">
                  <a:moveTo>
                    <a:pt x="4512" y="134"/>
                  </a:moveTo>
                  <a:lnTo>
                    <a:pt x="4512" y="4512"/>
                  </a:lnTo>
                  <a:lnTo>
                    <a:pt x="134" y="4512"/>
                  </a:lnTo>
                  <a:lnTo>
                    <a:pt x="134" y="134"/>
                  </a:lnTo>
                  <a:close/>
                  <a:moveTo>
                    <a:pt x="0" y="0"/>
                  </a:moveTo>
                  <a:lnTo>
                    <a:pt x="0" y="4645"/>
                  </a:lnTo>
                  <a:lnTo>
                    <a:pt x="4645" y="4645"/>
                  </a:lnTo>
                  <a:lnTo>
                    <a:pt x="4645" y="0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38"/>
            <p:cNvSpPr/>
            <p:nvPr/>
          </p:nvSpPr>
          <p:spPr>
            <a:xfrm>
              <a:off x="7261854" y="3800455"/>
              <a:ext cx="145699" cy="114611"/>
            </a:xfrm>
            <a:custGeom>
              <a:avLst/>
              <a:gdLst/>
              <a:ahLst/>
              <a:cxnLst/>
              <a:rect l="l" t="t" r="r" b="b"/>
              <a:pathLst>
                <a:path w="4546" h="3576" extrusionOk="0">
                  <a:moveTo>
                    <a:pt x="3994" y="0"/>
                  </a:moveTo>
                  <a:lnTo>
                    <a:pt x="1638" y="2272"/>
                  </a:lnTo>
                  <a:lnTo>
                    <a:pt x="602" y="1454"/>
                  </a:lnTo>
                  <a:lnTo>
                    <a:pt x="1" y="2122"/>
                  </a:lnTo>
                  <a:lnTo>
                    <a:pt x="1588" y="3576"/>
                  </a:lnTo>
                  <a:lnTo>
                    <a:pt x="4546" y="652"/>
                  </a:lnTo>
                  <a:lnTo>
                    <a:pt x="3994" y="0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38"/>
            <p:cNvSpPr/>
            <p:nvPr/>
          </p:nvSpPr>
          <p:spPr>
            <a:xfrm>
              <a:off x="7443930" y="3825614"/>
              <a:ext cx="462193" cy="2179"/>
            </a:xfrm>
            <a:custGeom>
              <a:avLst/>
              <a:gdLst/>
              <a:ahLst/>
              <a:cxnLst/>
              <a:rect l="l" t="t" r="r" b="b"/>
              <a:pathLst>
                <a:path w="14421" h="68" extrusionOk="0">
                  <a:moveTo>
                    <a:pt x="7219" y="0"/>
                  </a:moveTo>
                  <a:cubicBezTo>
                    <a:pt x="3226" y="0"/>
                    <a:pt x="1" y="17"/>
                    <a:pt x="1" y="34"/>
                  </a:cubicBezTo>
                  <a:cubicBezTo>
                    <a:pt x="1" y="51"/>
                    <a:pt x="3226" y="67"/>
                    <a:pt x="7219" y="67"/>
                  </a:cubicBezTo>
                  <a:cubicBezTo>
                    <a:pt x="11196" y="67"/>
                    <a:pt x="14420" y="51"/>
                    <a:pt x="14420" y="34"/>
                  </a:cubicBezTo>
                  <a:cubicBezTo>
                    <a:pt x="14420" y="17"/>
                    <a:pt x="11196" y="0"/>
                    <a:pt x="721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38"/>
            <p:cNvSpPr/>
            <p:nvPr/>
          </p:nvSpPr>
          <p:spPr>
            <a:xfrm>
              <a:off x="7443930" y="3856671"/>
              <a:ext cx="462193" cy="2179"/>
            </a:xfrm>
            <a:custGeom>
              <a:avLst/>
              <a:gdLst/>
              <a:ahLst/>
              <a:cxnLst/>
              <a:rect l="l" t="t" r="r" b="b"/>
              <a:pathLst>
                <a:path w="14421" h="68" extrusionOk="0">
                  <a:moveTo>
                    <a:pt x="7219" y="0"/>
                  </a:moveTo>
                  <a:cubicBezTo>
                    <a:pt x="3226" y="0"/>
                    <a:pt x="1" y="17"/>
                    <a:pt x="1" y="34"/>
                  </a:cubicBezTo>
                  <a:cubicBezTo>
                    <a:pt x="1" y="51"/>
                    <a:pt x="3226" y="67"/>
                    <a:pt x="7219" y="67"/>
                  </a:cubicBezTo>
                  <a:cubicBezTo>
                    <a:pt x="11196" y="67"/>
                    <a:pt x="14420" y="51"/>
                    <a:pt x="14420" y="34"/>
                  </a:cubicBezTo>
                  <a:cubicBezTo>
                    <a:pt x="14420" y="17"/>
                    <a:pt x="11196" y="0"/>
                    <a:pt x="721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38"/>
            <p:cNvSpPr/>
            <p:nvPr/>
          </p:nvSpPr>
          <p:spPr>
            <a:xfrm>
              <a:off x="7443930" y="3887727"/>
              <a:ext cx="462193" cy="2179"/>
            </a:xfrm>
            <a:custGeom>
              <a:avLst/>
              <a:gdLst/>
              <a:ahLst/>
              <a:cxnLst/>
              <a:rect l="l" t="t" r="r" b="b"/>
              <a:pathLst>
                <a:path w="14421" h="68" extrusionOk="0">
                  <a:moveTo>
                    <a:pt x="7219" y="1"/>
                  </a:moveTo>
                  <a:cubicBezTo>
                    <a:pt x="3226" y="1"/>
                    <a:pt x="1" y="17"/>
                    <a:pt x="1" y="34"/>
                  </a:cubicBezTo>
                  <a:cubicBezTo>
                    <a:pt x="1" y="51"/>
                    <a:pt x="3226" y="67"/>
                    <a:pt x="7219" y="67"/>
                  </a:cubicBezTo>
                  <a:cubicBezTo>
                    <a:pt x="11196" y="67"/>
                    <a:pt x="14420" y="51"/>
                    <a:pt x="14420" y="34"/>
                  </a:cubicBezTo>
                  <a:cubicBezTo>
                    <a:pt x="14420" y="17"/>
                    <a:pt x="11196" y="1"/>
                    <a:pt x="721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38"/>
            <p:cNvSpPr/>
            <p:nvPr/>
          </p:nvSpPr>
          <p:spPr>
            <a:xfrm>
              <a:off x="7443930" y="3918239"/>
              <a:ext cx="462193" cy="2179"/>
            </a:xfrm>
            <a:custGeom>
              <a:avLst/>
              <a:gdLst/>
              <a:ahLst/>
              <a:cxnLst/>
              <a:rect l="l" t="t" r="r" b="b"/>
              <a:pathLst>
                <a:path w="14421" h="68" extrusionOk="0">
                  <a:moveTo>
                    <a:pt x="7219" y="1"/>
                  </a:moveTo>
                  <a:cubicBezTo>
                    <a:pt x="3226" y="1"/>
                    <a:pt x="1" y="18"/>
                    <a:pt x="1" y="34"/>
                  </a:cubicBezTo>
                  <a:cubicBezTo>
                    <a:pt x="1" y="51"/>
                    <a:pt x="3226" y="68"/>
                    <a:pt x="7219" y="68"/>
                  </a:cubicBezTo>
                  <a:cubicBezTo>
                    <a:pt x="11196" y="68"/>
                    <a:pt x="14420" y="51"/>
                    <a:pt x="14420" y="34"/>
                  </a:cubicBezTo>
                  <a:cubicBezTo>
                    <a:pt x="14420" y="18"/>
                    <a:pt x="11196" y="1"/>
                    <a:pt x="721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38"/>
            <p:cNvSpPr/>
            <p:nvPr/>
          </p:nvSpPr>
          <p:spPr>
            <a:xfrm>
              <a:off x="7766866" y="3947693"/>
              <a:ext cx="96951" cy="200313"/>
            </a:xfrm>
            <a:custGeom>
              <a:avLst/>
              <a:gdLst/>
              <a:ahLst/>
              <a:cxnLst/>
              <a:rect l="l" t="t" r="r" b="b"/>
              <a:pathLst>
                <a:path w="3025" h="6250" extrusionOk="0">
                  <a:moveTo>
                    <a:pt x="3024" y="1"/>
                  </a:moveTo>
                  <a:lnTo>
                    <a:pt x="0" y="6250"/>
                  </a:lnTo>
                  <a:lnTo>
                    <a:pt x="2156" y="6250"/>
                  </a:lnTo>
                  <a:lnTo>
                    <a:pt x="3024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38"/>
            <p:cNvSpPr/>
            <p:nvPr/>
          </p:nvSpPr>
          <p:spPr>
            <a:xfrm>
              <a:off x="7835934" y="3948783"/>
              <a:ext cx="186403" cy="200313"/>
            </a:xfrm>
            <a:custGeom>
              <a:avLst/>
              <a:gdLst/>
              <a:ahLst/>
              <a:cxnLst/>
              <a:rect l="l" t="t" r="r" b="b"/>
              <a:pathLst>
                <a:path w="5816" h="6250" extrusionOk="0">
                  <a:moveTo>
                    <a:pt x="869" y="0"/>
                  </a:moveTo>
                  <a:lnTo>
                    <a:pt x="1" y="6249"/>
                  </a:lnTo>
                  <a:lnTo>
                    <a:pt x="1" y="6249"/>
                  </a:lnTo>
                  <a:lnTo>
                    <a:pt x="5815" y="1538"/>
                  </a:lnTo>
                  <a:lnTo>
                    <a:pt x="869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38"/>
            <p:cNvSpPr/>
            <p:nvPr/>
          </p:nvSpPr>
          <p:spPr>
            <a:xfrm>
              <a:off x="7835934" y="3947693"/>
              <a:ext cx="189063" cy="201402"/>
            </a:xfrm>
            <a:custGeom>
              <a:avLst/>
              <a:gdLst/>
              <a:ahLst/>
              <a:cxnLst/>
              <a:rect l="l" t="t" r="r" b="b"/>
              <a:pathLst>
                <a:path w="5899" h="6284" extrusionOk="0">
                  <a:moveTo>
                    <a:pt x="17" y="6201"/>
                  </a:moveTo>
                  <a:cubicBezTo>
                    <a:pt x="14" y="6220"/>
                    <a:pt x="11" y="6237"/>
                    <a:pt x="8" y="6251"/>
                  </a:cubicBezTo>
                  <a:lnTo>
                    <a:pt x="8" y="6251"/>
                  </a:lnTo>
                  <a:cubicBezTo>
                    <a:pt x="14" y="6235"/>
                    <a:pt x="16" y="6221"/>
                    <a:pt x="17" y="6201"/>
                  </a:cubicBezTo>
                  <a:close/>
                  <a:moveTo>
                    <a:pt x="8" y="6251"/>
                  </a:moveTo>
                  <a:cubicBezTo>
                    <a:pt x="6" y="6256"/>
                    <a:pt x="3" y="6261"/>
                    <a:pt x="1" y="6267"/>
                  </a:cubicBezTo>
                  <a:cubicBezTo>
                    <a:pt x="1" y="6267"/>
                    <a:pt x="1" y="6283"/>
                    <a:pt x="1" y="6283"/>
                  </a:cubicBezTo>
                  <a:cubicBezTo>
                    <a:pt x="3" y="6274"/>
                    <a:pt x="5" y="6263"/>
                    <a:pt x="8" y="6251"/>
                  </a:cubicBezTo>
                  <a:close/>
                  <a:moveTo>
                    <a:pt x="836" y="1"/>
                  </a:moveTo>
                  <a:lnTo>
                    <a:pt x="836" y="34"/>
                  </a:lnTo>
                  <a:cubicBezTo>
                    <a:pt x="585" y="1856"/>
                    <a:pt x="385" y="3426"/>
                    <a:pt x="234" y="4546"/>
                  </a:cubicBezTo>
                  <a:cubicBezTo>
                    <a:pt x="168" y="5097"/>
                    <a:pt x="101" y="5531"/>
                    <a:pt x="67" y="5832"/>
                  </a:cubicBezTo>
                  <a:cubicBezTo>
                    <a:pt x="51" y="5983"/>
                    <a:pt x="34" y="6100"/>
                    <a:pt x="17" y="6166"/>
                  </a:cubicBezTo>
                  <a:cubicBezTo>
                    <a:pt x="17" y="6180"/>
                    <a:pt x="17" y="6192"/>
                    <a:pt x="17" y="6201"/>
                  </a:cubicBezTo>
                  <a:lnTo>
                    <a:pt x="17" y="6201"/>
                  </a:lnTo>
                  <a:cubicBezTo>
                    <a:pt x="55" y="5983"/>
                    <a:pt x="124" y="5445"/>
                    <a:pt x="268" y="4512"/>
                  </a:cubicBezTo>
                  <a:cubicBezTo>
                    <a:pt x="417" y="3419"/>
                    <a:pt x="632" y="1882"/>
                    <a:pt x="896" y="81"/>
                  </a:cubicBezTo>
                  <a:lnTo>
                    <a:pt x="896" y="81"/>
                  </a:lnTo>
                  <a:lnTo>
                    <a:pt x="3894" y="1003"/>
                  </a:lnTo>
                  <a:lnTo>
                    <a:pt x="5758" y="1571"/>
                  </a:lnTo>
                  <a:lnTo>
                    <a:pt x="5758" y="1571"/>
                  </a:lnTo>
                  <a:lnTo>
                    <a:pt x="1671" y="4913"/>
                  </a:lnTo>
                  <a:lnTo>
                    <a:pt x="1" y="6283"/>
                  </a:lnTo>
                  <a:cubicBezTo>
                    <a:pt x="1" y="6283"/>
                    <a:pt x="17" y="6283"/>
                    <a:pt x="34" y="6267"/>
                  </a:cubicBezTo>
                  <a:lnTo>
                    <a:pt x="118" y="6200"/>
                  </a:lnTo>
                  <a:lnTo>
                    <a:pt x="435" y="5949"/>
                  </a:lnTo>
                  <a:lnTo>
                    <a:pt x="1655" y="4963"/>
                  </a:lnTo>
                  <a:lnTo>
                    <a:pt x="5849" y="1588"/>
                  </a:lnTo>
                  <a:lnTo>
                    <a:pt x="5899" y="1555"/>
                  </a:lnTo>
                  <a:lnTo>
                    <a:pt x="5832" y="1538"/>
                  </a:lnTo>
                  <a:lnTo>
                    <a:pt x="3927" y="937"/>
                  </a:lnTo>
                  <a:lnTo>
                    <a:pt x="886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38"/>
            <p:cNvSpPr/>
            <p:nvPr/>
          </p:nvSpPr>
          <p:spPr>
            <a:xfrm>
              <a:off x="7658152" y="2779759"/>
              <a:ext cx="25736" cy="66985"/>
            </a:xfrm>
            <a:custGeom>
              <a:avLst/>
              <a:gdLst/>
              <a:ahLst/>
              <a:cxnLst/>
              <a:rect l="l" t="t" r="r" b="b"/>
              <a:pathLst>
                <a:path w="803" h="2090" extrusionOk="0">
                  <a:moveTo>
                    <a:pt x="368" y="1"/>
                  </a:moveTo>
                  <a:lnTo>
                    <a:pt x="0" y="2089"/>
                  </a:lnTo>
                  <a:lnTo>
                    <a:pt x="451" y="2089"/>
                  </a:lnTo>
                  <a:lnTo>
                    <a:pt x="80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38"/>
            <p:cNvSpPr/>
            <p:nvPr/>
          </p:nvSpPr>
          <p:spPr>
            <a:xfrm>
              <a:off x="7028915" y="3262304"/>
              <a:ext cx="108201" cy="222331"/>
            </a:xfrm>
            <a:custGeom>
              <a:avLst/>
              <a:gdLst/>
              <a:ahLst/>
              <a:cxnLst/>
              <a:rect l="l" t="t" r="r" b="b"/>
              <a:pathLst>
                <a:path w="3376" h="6937" extrusionOk="0">
                  <a:moveTo>
                    <a:pt x="1863" y="0"/>
                  </a:moveTo>
                  <a:cubicBezTo>
                    <a:pt x="1213" y="0"/>
                    <a:pt x="565" y="191"/>
                    <a:pt x="1" y="567"/>
                  </a:cubicBezTo>
                  <a:lnTo>
                    <a:pt x="68" y="3926"/>
                  </a:lnTo>
                  <a:lnTo>
                    <a:pt x="68" y="5713"/>
                  </a:lnTo>
                  <a:cubicBezTo>
                    <a:pt x="68" y="6315"/>
                    <a:pt x="385" y="6883"/>
                    <a:pt x="987" y="6933"/>
                  </a:cubicBezTo>
                  <a:cubicBezTo>
                    <a:pt x="1017" y="6935"/>
                    <a:pt x="1047" y="6937"/>
                    <a:pt x="1076" y="6937"/>
                  </a:cubicBezTo>
                  <a:cubicBezTo>
                    <a:pt x="1690" y="6937"/>
                    <a:pt x="2208" y="6451"/>
                    <a:pt x="2240" y="5814"/>
                  </a:cubicBezTo>
                  <a:cubicBezTo>
                    <a:pt x="2256" y="5179"/>
                    <a:pt x="2290" y="4544"/>
                    <a:pt x="2290" y="4544"/>
                  </a:cubicBezTo>
                  <a:cubicBezTo>
                    <a:pt x="2290" y="4544"/>
                    <a:pt x="3242" y="4460"/>
                    <a:pt x="3309" y="3508"/>
                  </a:cubicBezTo>
                  <a:cubicBezTo>
                    <a:pt x="3376" y="2555"/>
                    <a:pt x="3342" y="350"/>
                    <a:pt x="3342" y="350"/>
                  </a:cubicBezTo>
                  <a:cubicBezTo>
                    <a:pt x="2874" y="116"/>
                    <a:pt x="2368" y="0"/>
                    <a:pt x="1863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38"/>
            <p:cNvSpPr/>
            <p:nvPr/>
          </p:nvSpPr>
          <p:spPr>
            <a:xfrm>
              <a:off x="7012858" y="3237048"/>
              <a:ext cx="149449" cy="180217"/>
            </a:xfrm>
            <a:custGeom>
              <a:avLst/>
              <a:gdLst/>
              <a:ahLst/>
              <a:cxnLst/>
              <a:rect l="l" t="t" r="r" b="b"/>
              <a:pathLst>
                <a:path w="4663" h="5623" extrusionOk="0">
                  <a:moveTo>
                    <a:pt x="2874" y="3126"/>
                  </a:moveTo>
                  <a:lnTo>
                    <a:pt x="2874" y="3126"/>
                  </a:lnTo>
                  <a:cubicBezTo>
                    <a:pt x="2869" y="3126"/>
                    <a:pt x="2863" y="3126"/>
                    <a:pt x="2858" y="3126"/>
                  </a:cubicBezTo>
                  <a:lnTo>
                    <a:pt x="2874" y="3126"/>
                  </a:lnTo>
                  <a:cubicBezTo>
                    <a:pt x="2874" y="3126"/>
                    <a:pt x="2874" y="3126"/>
                    <a:pt x="2874" y="3126"/>
                  </a:cubicBezTo>
                  <a:close/>
                  <a:moveTo>
                    <a:pt x="2759" y="0"/>
                  </a:moveTo>
                  <a:cubicBezTo>
                    <a:pt x="2548" y="0"/>
                    <a:pt x="2340" y="56"/>
                    <a:pt x="2156" y="169"/>
                  </a:cubicBezTo>
                  <a:cubicBezTo>
                    <a:pt x="1872" y="353"/>
                    <a:pt x="1571" y="520"/>
                    <a:pt x="1254" y="653"/>
                  </a:cubicBezTo>
                  <a:cubicBezTo>
                    <a:pt x="986" y="737"/>
                    <a:pt x="686" y="754"/>
                    <a:pt x="452" y="904"/>
                  </a:cubicBezTo>
                  <a:cubicBezTo>
                    <a:pt x="251" y="1054"/>
                    <a:pt x="117" y="1272"/>
                    <a:pt x="67" y="1522"/>
                  </a:cubicBezTo>
                  <a:cubicBezTo>
                    <a:pt x="17" y="1773"/>
                    <a:pt x="0" y="2023"/>
                    <a:pt x="17" y="2274"/>
                  </a:cubicBezTo>
                  <a:cubicBezTo>
                    <a:pt x="34" y="2976"/>
                    <a:pt x="34" y="3678"/>
                    <a:pt x="51" y="4379"/>
                  </a:cubicBezTo>
                  <a:cubicBezTo>
                    <a:pt x="34" y="4680"/>
                    <a:pt x="101" y="4981"/>
                    <a:pt x="251" y="5231"/>
                  </a:cubicBezTo>
                  <a:cubicBezTo>
                    <a:pt x="454" y="5521"/>
                    <a:pt x="833" y="5623"/>
                    <a:pt x="1191" y="5623"/>
                  </a:cubicBezTo>
                  <a:cubicBezTo>
                    <a:pt x="1246" y="5623"/>
                    <a:pt x="1301" y="5620"/>
                    <a:pt x="1354" y="5616"/>
                  </a:cubicBezTo>
                  <a:cubicBezTo>
                    <a:pt x="1772" y="5566"/>
                    <a:pt x="2156" y="5382"/>
                    <a:pt x="2457" y="5081"/>
                  </a:cubicBezTo>
                  <a:cubicBezTo>
                    <a:pt x="2624" y="4914"/>
                    <a:pt x="2741" y="4680"/>
                    <a:pt x="2791" y="4429"/>
                  </a:cubicBezTo>
                  <a:cubicBezTo>
                    <a:pt x="2808" y="4246"/>
                    <a:pt x="2674" y="4079"/>
                    <a:pt x="2507" y="4028"/>
                  </a:cubicBezTo>
                  <a:cubicBezTo>
                    <a:pt x="2306" y="3978"/>
                    <a:pt x="2139" y="3861"/>
                    <a:pt x="2039" y="3678"/>
                  </a:cubicBezTo>
                  <a:cubicBezTo>
                    <a:pt x="1922" y="3427"/>
                    <a:pt x="1989" y="3143"/>
                    <a:pt x="2223" y="2993"/>
                  </a:cubicBezTo>
                  <a:cubicBezTo>
                    <a:pt x="2300" y="2945"/>
                    <a:pt x="2385" y="2923"/>
                    <a:pt x="2470" y="2923"/>
                  </a:cubicBezTo>
                  <a:cubicBezTo>
                    <a:pt x="2624" y="2923"/>
                    <a:pt x="2777" y="2997"/>
                    <a:pt x="2874" y="3126"/>
                  </a:cubicBezTo>
                  <a:lnTo>
                    <a:pt x="2874" y="3126"/>
                  </a:lnTo>
                  <a:cubicBezTo>
                    <a:pt x="3026" y="3115"/>
                    <a:pt x="3043" y="2956"/>
                    <a:pt x="3075" y="2859"/>
                  </a:cubicBezTo>
                  <a:cubicBezTo>
                    <a:pt x="3142" y="2642"/>
                    <a:pt x="3142" y="2408"/>
                    <a:pt x="3092" y="2191"/>
                  </a:cubicBezTo>
                  <a:lnTo>
                    <a:pt x="3092" y="2191"/>
                  </a:lnTo>
                  <a:cubicBezTo>
                    <a:pt x="3251" y="2268"/>
                    <a:pt x="3419" y="2304"/>
                    <a:pt x="3583" y="2304"/>
                  </a:cubicBezTo>
                  <a:cubicBezTo>
                    <a:pt x="4024" y="2304"/>
                    <a:pt x="4442" y="2044"/>
                    <a:pt x="4612" y="1606"/>
                  </a:cubicBezTo>
                  <a:cubicBezTo>
                    <a:pt x="4662" y="1439"/>
                    <a:pt x="4662" y="1272"/>
                    <a:pt x="4612" y="1121"/>
                  </a:cubicBezTo>
                  <a:cubicBezTo>
                    <a:pt x="4478" y="670"/>
                    <a:pt x="4044" y="703"/>
                    <a:pt x="3743" y="520"/>
                  </a:cubicBezTo>
                  <a:cubicBezTo>
                    <a:pt x="3526" y="403"/>
                    <a:pt x="3376" y="186"/>
                    <a:pt x="3158" y="69"/>
                  </a:cubicBezTo>
                  <a:cubicBezTo>
                    <a:pt x="3028" y="23"/>
                    <a:pt x="2893" y="0"/>
                    <a:pt x="275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38"/>
            <p:cNvSpPr/>
            <p:nvPr/>
          </p:nvSpPr>
          <p:spPr>
            <a:xfrm>
              <a:off x="6966257" y="3207114"/>
              <a:ext cx="65895" cy="70286"/>
            </a:xfrm>
            <a:custGeom>
              <a:avLst/>
              <a:gdLst/>
              <a:ahLst/>
              <a:cxnLst/>
              <a:rect l="l" t="t" r="r" b="b"/>
              <a:pathLst>
                <a:path w="2056" h="2193" extrusionOk="0">
                  <a:moveTo>
                    <a:pt x="1070" y="0"/>
                  </a:moveTo>
                  <a:cubicBezTo>
                    <a:pt x="636" y="33"/>
                    <a:pt x="251" y="334"/>
                    <a:pt x="118" y="769"/>
                  </a:cubicBezTo>
                  <a:cubicBezTo>
                    <a:pt x="1" y="1203"/>
                    <a:pt x="151" y="1654"/>
                    <a:pt x="502" y="1938"/>
                  </a:cubicBezTo>
                  <a:cubicBezTo>
                    <a:pt x="719" y="2104"/>
                    <a:pt x="981" y="2192"/>
                    <a:pt x="1248" y="2192"/>
                  </a:cubicBezTo>
                  <a:cubicBezTo>
                    <a:pt x="1413" y="2192"/>
                    <a:pt x="1579" y="2159"/>
                    <a:pt x="1739" y="2089"/>
                  </a:cubicBezTo>
                  <a:lnTo>
                    <a:pt x="1739" y="2089"/>
                  </a:lnTo>
                  <a:lnTo>
                    <a:pt x="1688" y="2105"/>
                  </a:lnTo>
                  <a:cubicBezTo>
                    <a:pt x="1839" y="1805"/>
                    <a:pt x="1956" y="1487"/>
                    <a:pt x="2006" y="1153"/>
                  </a:cubicBezTo>
                  <a:cubicBezTo>
                    <a:pt x="2056" y="819"/>
                    <a:pt x="1939" y="468"/>
                    <a:pt x="1705" y="234"/>
                  </a:cubicBezTo>
                  <a:cubicBezTo>
                    <a:pt x="1521" y="84"/>
                    <a:pt x="1304" y="0"/>
                    <a:pt x="107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38"/>
            <p:cNvSpPr/>
            <p:nvPr/>
          </p:nvSpPr>
          <p:spPr>
            <a:xfrm>
              <a:off x="7011800" y="3263329"/>
              <a:ext cx="14999" cy="14487"/>
            </a:xfrm>
            <a:custGeom>
              <a:avLst/>
              <a:gdLst/>
              <a:ahLst/>
              <a:cxnLst/>
              <a:rect l="l" t="t" r="r" b="b"/>
              <a:pathLst>
                <a:path w="468" h="452" extrusionOk="0">
                  <a:moveTo>
                    <a:pt x="468" y="0"/>
                  </a:moveTo>
                  <a:cubicBezTo>
                    <a:pt x="434" y="0"/>
                    <a:pt x="401" y="134"/>
                    <a:pt x="267" y="268"/>
                  </a:cubicBezTo>
                  <a:cubicBezTo>
                    <a:pt x="150" y="385"/>
                    <a:pt x="0" y="418"/>
                    <a:pt x="17" y="452"/>
                  </a:cubicBezTo>
                  <a:cubicBezTo>
                    <a:pt x="251" y="435"/>
                    <a:pt x="451" y="251"/>
                    <a:pt x="468" y="0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38"/>
            <p:cNvSpPr/>
            <p:nvPr/>
          </p:nvSpPr>
          <p:spPr>
            <a:xfrm>
              <a:off x="6981256" y="3242977"/>
              <a:ext cx="35383" cy="37050"/>
            </a:xfrm>
            <a:custGeom>
              <a:avLst/>
              <a:gdLst/>
              <a:ahLst/>
              <a:cxnLst/>
              <a:rect l="l" t="t" r="r" b="b"/>
              <a:pathLst>
                <a:path w="1104" h="1156" extrusionOk="0">
                  <a:moveTo>
                    <a:pt x="418" y="1"/>
                  </a:moveTo>
                  <a:lnTo>
                    <a:pt x="418" y="1"/>
                  </a:lnTo>
                  <a:cubicBezTo>
                    <a:pt x="335" y="67"/>
                    <a:pt x="251" y="151"/>
                    <a:pt x="201" y="234"/>
                  </a:cubicBezTo>
                  <a:cubicBezTo>
                    <a:pt x="118" y="335"/>
                    <a:pt x="67" y="435"/>
                    <a:pt x="34" y="552"/>
                  </a:cubicBezTo>
                  <a:cubicBezTo>
                    <a:pt x="1" y="702"/>
                    <a:pt x="17" y="853"/>
                    <a:pt x="101" y="986"/>
                  </a:cubicBezTo>
                  <a:cubicBezTo>
                    <a:pt x="191" y="1091"/>
                    <a:pt x="321" y="1156"/>
                    <a:pt x="456" y="1156"/>
                  </a:cubicBezTo>
                  <a:cubicBezTo>
                    <a:pt x="471" y="1156"/>
                    <a:pt x="487" y="1155"/>
                    <a:pt x="502" y="1153"/>
                  </a:cubicBezTo>
                  <a:cubicBezTo>
                    <a:pt x="619" y="1153"/>
                    <a:pt x="736" y="1120"/>
                    <a:pt x="836" y="1053"/>
                  </a:cubicBezTo>
                  <a:cubicBezTo>
                    <a:pt x="936" y="1020"/>
                    <a:pt x="1020" y="953"/>
                    <a:pt x="1103" y="869"/>
                  </a:cubicBezTo>
                  <a:lnTo>
                    <a:pt x="1103" y="869"/>
                  </a:lnTo>
                  <a:cubicBezTo>
                    <a:pt x="1087" y="869"/>
                    <a:pt x="1003" y="936"/>
                    <a:pt x="819" y="1020"/>
                  </a:cubicBezTo>
                  <a:cubicBezTo>
                    <a:pt x="719" y="1070"/>
                    <a:pt x="619" y="1087"/>
                    <a:pt x="502" y="1087"/>
                  </a:cubicBezTo>
                  <a:cubicBezTo>
                    <a:pt x="488" y="1088"/>
                    <a:pt x="475" y="1089"/>
                    <a:pt x="461" y="1089"/>
                  </a:cubicBezTo>
                  <a:cubicBezTo>
                    <a:pt x="344" y="1089"/>
                    <a:pt x="243" y="1026"/>
                    <a:pt x="168" y="936"/>
                  </a:cubicBezTo>
                  <a:cubicBezTo>
                    <a:pt x="84" y="819"/>
                    <a:pt x="67" y="686"/>
                    <a:pt x="101" y="569"/>
                  </a:cubicBezTo>
                  <a:cubicBezTo>
                    <a:pt x="118" y="452"/>
                    <a:pt x="168" y="351"/>
                    <a:pt x="235" y="268"/>
                  </a:cubicBezTo>
                  <a:cubicBezTo>
                    <a:pt x="301" y="184"/>
                    <a:pt x="368" y="101"/>
                    <a:pt x="41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38"/>
            <p:cNvSpPr/>
            <p:nvPr/>
          </p:nvSpPr>
          <p:spPr>
            <a:xfrm>
              <a:off x="6964654" y="3274354"/>
              <a:ext cx="50895" cy="50799"/>
            </a:xfrm>
            <a:custGeom>
              <a:avLst/>
              <a:gdLst/>
              <a:ahLst/>
              <a:cxnLst/>
              <a:rect l="l" t="t" r="r" b="b"/>
              <a:pathLst>
                <a:path w="1588" h="1585" extrusionOk="0">
                  <a:moveTo>
                    <a:pt x="1511" y="0"/>
                  </a:moveTo>
                  <a:cubicBezTo>
                    <a:pt x="1499" y="0"/>
                    <a:pt x="1486" y="2"/>
                    <a:pt x="1471" y="7"/>
                  </a:cubicBezTo>
                  <a:cubicBezTo>
                    <a:pt x="1371" y="24"/>
                    <a:pt x="1271" y="91"/>
                    <a:pt x="1204" y="158"/>
                  </a:cubicBezTo>
                  <a:cubicBezTo>
                    <a:pt x="1103" y="291"/>
                    <a:pt x="1037" y="442"/>
                    <a:pt x="1020" y="609"/>
                  </a:cubicBezTo>
                  <a:cubicBezTo>
                    <a:pt x="1003" y="793"/>
                    <a:pt x="970" y="976"/>
                    <a:pt x="920" y="1160"/>
                  </a:cubicBezTo>
                  <a:cubicBezTo>
                    <a:pt x="870" y="1327"/>
                    <a:pt x="736" y="1461"/>
                    <a:pt x="569" y="1511"/>
                  </a:cubicBezTo>
                  <a:cubicBezTo>
                    <a:pt x="553" y="1513"/>
                    <a:pt x="538" y="1514"/>
                    <a:pt x="523" y="1514"/>
                  </a:cubicBezTo>
                  <a:cubicBezTo>
                    <a:pt x="388" y="1514"/>
                    <a:pt x="260" y="1449"/>
                    <a:pt x="184" y="1344"/>
                  </a:cubicBezTo>
                  <a:cubicBezTo>
                    <a:pt x="134" y="1260"/>
                    <a:pt x="84" y="1177"/>
                    <a:pt x="51" y="1077"/>
                  </a:cubicBezTo>
                  <a:cubicBezTo>
                    <a:pt x="34" y="1043"/>
                    <a:pt x="17" y="993"/>
                    <a:pt x="1" y="960"/>
                  </a:cubicBezTo>
                  <a:lnTo>
                    <a:pt x="1" y="960"/>
                  </a:lnTo>
                  <a:cubicBezTo>
                    <a:pt x="1" y="1010"/>
                    <a:pt x="17" y="1043"/>
                    <a:pt x="17" y="1077"/>
                  </a:cubicBezTo>
                  <a:cubicBezTo>
                    <a:pt x="51" y="1177"/>
                    <a:pt x="101" y="1277"/>
                    <a:pt x="151" y="1377"/>
                  </a:cubicBezTo>
                  <a:cubicBezTo>
                    <a:pt x="201" y="1428"/>
                    <a:pt x="251" y="1494"/>
                    <a:pt x="318" y="1528"/>
                  </a:cubicBezTo>
                  <a:cubicBezTo>
                    <a:pt x="368" y="1565"/>
                    <a:pt x="437" y="1584"/>
                    <a:pt x="504" y="1584"/>
                  </a:cubicBezTo>
                  <a:cubicBezTo>
                    <a:pt x="526" y="1584"/>
                    <a:pt x="548" y="1582"/>
                    <a:pt x="569" y="1578"/>
                  </a:cubicBezTo>
                  <a:cubicBezTo>
                    <a:pt x="769" y="1528"/>
                    <a:pt x="936" y="1377"/>
                    <a:pt x="987" y="1177"/>
                  </a:cubicBezTo>
                  <a:cubicBezTo>
                    <a:pt x="1037" y="993"/>
                    <a:pt x="1070" y="809"/>
                    <a:pt x="1087" y="609"/>
                  </a:cubicBezTo>
                  <a:cubicBezTo>
                    <a:pt x="1087" y="458"/>
                    <a:pt x="1154" y="325"/>
                    <a:pt x="1237" y="191"/>
                  </a:cubicBezTo>
                  <a:cubicBezTo>
                    <a:pt x="1304" y="124"/>
                    <a:pt x="1388" y="57"/>
                    <a:pt x="1488" y="41"/>
                  </a:cubicBezTo>
                  <a:cubicBezTo>
                    <a:pt x="1555" y="24"/>
                    <a:pt x="1588" y="24"/>
                    <a:pt x="1588" y="24"/>
                  </a:cubicBezTo>
                  <a:cubicBezTo>
                    <a:pt x="1564" y="12"/>
                    <a:pt x="1541" y="0"/>
                    <a:pt x="151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38"/>
            <p:cNvSpPr/>
            <p:nvPr/>
          </p:nvSpPr>
          <p:spPr>
            <a:xfrm>
              <a:off x="6934143" y="3561619"/>
              <a:ext cx="81407" cy="138296"/>
            </a:xfrm>
            <a:custGeom>
              <a:avLst/>
              <a:gdLst/>
              <a:ahLst/>
              <a:cxnLst/>
              <a:rect l="l" t="t" r="r" b="b"/>
              <a:pathLst>
                <a:path w="2540" h="4315" extrusionOk="0">
                  <a:moveTo>
                    <a:pt x="485" y="0"/>
                  </a:moveTo>
                  <a:cubicBezTo>
                    <a:pt x="485" y="0"/>
                    <a:pt x="0" y="3542"/>
                    <a:pt x="485" y="3993"/>
                  </a:cubicBezTo>
                  <a:cubicBezTo>
                    <a:pt x="685" y="4207"/>
                    <a:pt x="950" y="4314"/>
                    <a:pt x="1228" y="4314"/>
                  </a:cubicBezTo>
                  <a:cubicBezTo>
                    <a:pt x="1297" y="4314"/>
                    <a:pt x="1367" y="4308"/>
                    <a:pt x="1437" y="4294"/>
                  </a:cubicBezTo>
                  <a:lnTo>
                    <a:pt x="2356" y="3526"/>
                  </a:lnTo>
                  <a:lnTo>
                    <a:pt x="2540" y="0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38"/>
            <p:cNvSpPr/>
            <p:nvPr/>
          </p:nvSpPr>
          <p:spPr>
            <a:xfrm>
              <a:off x="7270956" y="3173910"/>
              <a:ext cx="146244" cy="114611"/>
            </a:xfrm>
            <a:custGeom>
              <a:avLst/>
              <a:gdLst/>
              <a:ahLst/>
              <a:cxnLst/>
              <a:rect l="l" t="t" r="r" b="b"/>
              <a:pathLst>
                <a:path w="4563" h="3576" extrusionOk="0">
                  <a:moveTo>
                    <a:pt x="3994" y="0"/>
                  </a:moveTo>
                  <a:lnTo>
                    <a:pt x="1655" y="2289"/>
                  </a:lnTo>
                  <a:lnTo>
                    <a:pt x="619" y="1454"/>
                  </a:lnTo>
                  <a:lnTo>
                    <a:pt x="1" y="2122"/>
                  </a:lnTo>
                  <a:lnTo>
                    <a:pt x="1605" y="3576"/>
                  </a:lnTo>
                  <a:lnTo>
                    <a:pt x="4562" y="668"/>
                  </a:lnTo>
                  <a:lnTo>
                    <a:pt x="3994" y="0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38"/>
            <p:cNvSpPr/>
            <p:nvPr/>
          </p:nvSpPr>
          <p:spPr>
            <a:xfrm>
              <a:off x="7195479" y="3247785"/>
              <a:ext cx="175121" cy="251721"/>
            </a:xfrm>
            <a:custGeom>
              <a:avLst/>
              <a:gdLst/>
              <a:ahLst/>
              <a:cxnLst/>
              <a:rect l="l" t="t" r="r" b="b"/>
              <a:pathLst>
                <a:path w="5464" h="7854" extrusionOk="0">
                  <a:moveTo>
                    <a:pt x="4086" y="0"/>
                  </a:moveTo>
                  <a:cubicBezTo>
                    <a:pt x="4070" y="0"/>
                    <a:pt x="4060" y="16"/>
                    <a:pt x="4060" y="51"/>
                  </a:cubicBezTo>
                  <a:cubicBezTo>
                    <a:pt x="4077" y="218"/>
                    <a:pt x="4077" y="1137"/>
                    <a:pt x="4077" y="1137"/>
                  </a:cubicBezTo>
                  <a:lnTo>
                    <a:pt x="2473" y="4495"/>
                  </a:lnTo>
                  <a:cubicBezTo>
                    <a:pt x="2306" y="4947"/>
                    <a:pt x="1938" y="5281"/>
                    <a:pt x="1487" y="5448"/>
                  </a:cubicBezTo>
                  <a:lnTo>
                    <a:pt x="0" y="5882"/>
                  </a:lnTo>
                  <a:lnTo>
                    <a:pt x="585" y="7854"/>
                  </a:lnTo>
                  <a:lnTo>
                    <a:pt x="2657" y="7169"/>
                  </a:lnTo>
                  <a:cubicBezTo>
                    <a:pt x="3191" y="6985"/>
                    <a:pt x="3609" y="6567"/>
                    <a:pt x="3793" y="6033"/>
                  </a:cubicBezTo>
                  <a:lnTo>
                    <a:pt x="5213" y="1688"/>
                  </a:lnTo>
                  <a:cubicBezTo>
                    <a:pt x="5313" y="1404"/>
                    <a:pt x="5380" y="1120"/>
                    <a:pt x="5447" y="836"/>
                  </a:cubicBezTo>
                  <a:cubicBezTo>
                    <a:pt x="5464" y="536"/>
                    <a:pt x="5397" y="252"/>
                    <a:pt x="5263" y="1"/>
                  </a:cubicBezTo>
                  <a:lnTo>
                    <a:pt x="4361" y="569"/>
                  </a:lnTo>
                  <a:cubicBezTo>
                    <a:pt x="4334" y="285"/>
                    <a:pt x="4153" y="0"/>
                    <a:pt x="4086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38"/>
            <p:cNvSpPr/>
            <p:nvPr/>
          </p:nvSpPr>
          <p:spPr>
            <a:xfrm>
              <a:off x="7069073" y="4391105"/>
              <a:ext cx="111438" cy="48492"/>
            </a:xfrm>
            <a:custGeom>
              <a:avLst/>
              <a:gdLst/>
              <a:ahLst/>
              <a:cxnLst/>
              <a:rect l="l" t="t" r="r" b="b"/>
              <a:pathLst>
                <a:path w="3477" h="1513" extrusionOk="0">
                  <a:moveTo>
                    <a:pt x="1856" y="1"/>
                  </a:moveTo>
                  <a:lnTo>
                    <a:pt x="1" y="17"/>
                  </a:lnTo>
                  <a:lnTo>
                    <a:pt x="18" y="1488"/>
                  </a:lnTo>
                  <a:lnTo>
                    <a:pt x="135" y="1488"/>
                  </a:lnTo>
                  <a:cubicBezTo>
                    <a:pt x="394" y="1496"/>
                    <a:pt x="1045" y="1513"/>
                    <a:pt x="1676" y="1513"/>
                  </a:cubicBezTo>
                  <a:cubicBezTo>
                    <a:pt x="2307" y="1513"/>
                    <a:pt x="2917" y="1496"/>
                    <a:pt x="3092" y="1438"/>
                  </a:cubicBezTo>
                  <a:cubicBezTo>
                    <a:pt x="3476" y="1321"/>
                    <a:pt x="1889" y="986"/>
                    <a:pt x="1889" y="986"/>
                  </a:cubicBezTo>
                  <a:lnTo>
                    <a:pt x="1856" y="1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38"/>
            <p:cNvSpPr/>
            <p:nvPr/>
          </p:nvSpPr>
          <p:spPr>
            <a:xfrm>
              <a:off x="7069073" y="4421007"/>
              <a:ext cx="21986" cy="16730"/>
            </a:xfrm>
            <a:custGeom>
              <a:avLst/>
              <a:gdLst/>
              <a:ahLst/>
              <a:cxnLst/>
              <a:rect l="l" t="t" r="r" b="b"/>
              <a:pathLst>
                <a:path w="686" h="522" extrusionOk="0">
                  <a:moveTo>
                    <a:pt x="65" y="0"/>
                  </a:moveTo>
                  <a:cubicBezTo>
                    <a:pt x="44" y="0"/>
                    <a:pt x="22" y="1"/>
                    <a:pt x="1" y="3"/>
                  </a:cubicBezTo>
                  <a:lnTo>
                    <a:pt x="18" y="521"/>
                  </a:lnTo>
                  <a:lnTo>
                    <a:pt x="686" y="521"/>
                  </a:lnTo>
                  <a:cubicBezTo>
                    <a:pt x="653" y="371"/>
                    <a:pt x="569" y="220"/>
                    <a:pt x="452" y="120"/>
                  </a:cubicBezTo>
                  <a:cubicBezTo>
                    <a:pt x="336" y="47"/>
                    <a:pt x="207" y="0"/>
                    <a:pt x="65" y="0"/>
                  </a:cubicBezTo>
                  <a:close/>
                </a:path>
              </a:pathLst>
            </a:custGeom>
            <a:solidFill>
              <a:srgbClr val="FFFFFF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38"/>
            <p:cNvSpPr/>
            <p:nvPr/>
          </p:nvSpPr>
          <p:spPr>
            <a:xfrm>
              <a:off x="7069618" y="4429116"/>
              <a:ext cx="102304" cy="10801"/>
            </a:xfrm>
            <a:custGeom>
              <a:avLst/>
              <a:gdLst/>
              <a:ahLst/>
              <a:cxnLst/>
              <a:rect l="l" t="t" r="r" b="b"/>
              <a:pathLst>
                <a:path w="3192" h="337" extrusionOk="0">
                  <a:moveTo>
                    <a:pt x="2641" y="1"/>
                  </a:moveTo>
                  <a:cubicBezTo>
                    <a:pt x="2540" y="1"/>
                    <a:pt x="2473" y="235"/>
                    <a:pt x="2473" y="235"/>
                  </a:cubicBezTo>
                  <a:lnTo>
                    <a:pt x="1" y="252"/>
                  </a:lnTo>
                  <a:lnTo>
                    <a:pt x="1" y="302"/>
                  </a:lnTo>
                  <a:cubicBezTo>
                    <a:pt x="332" y="325"/>
                    <a:pt x="812" y="336"/>
                    <a:pt x="1297" y="336"/>
                  </a:cubicBezTo>
                  <a:cubicBezTo>
                    <a:pt x="2182" y="336"/>
                    <a:pt x="3082" y="300"/>
                    <a:pt x="3125" y="235"/>
                  </a:cubicBezTo>
                  <a:cubicBezTo>
                    <a:pt x="3192" y="151"/>
                    <a:pt x="2641" y="1"/>
                    <a:pt x="2641" y="1"/>
                  </a:cubicBezTo>
                  <a:close/>
                </a:path>
              </a:pathLst>
            </a:custGeom>
            <a:solidFill>
              <a:srgbClr val="FFFFFF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38"/>
            <p:cNvSpPr/>
            <p:nvPr/>
          </p:nvSpPr>
          <p:spPr>
            <a:xfrm>
              <a:off x="7072823" y="4435558"/>
              <a:ext cx="95894" cy="2404"/>
            </a:xfrm>
            <a:custGeom>
              <a:avLst/>
              <a:gdLst/>
              <a:ahLst/>
              <a:cxnLst/>
              <a:rect l="l" t="t" r="r" b="b"/>
              <a:pathLst>
                <a:path w="2992" h="75" extrusionOk="0">
                  <a:moveTo>
                    <a:pt x="2908" y="0"/>
                  </a:moveTo>
                  <a:lnTo>
                    <a:pt x="2574" y="17"/>
                  </a:lnTo>
                  <a:cubicBezTo>
                    <a:pt x="2290" y="34"/>
                    <a:pt x="1889" y="34"/>
                    <a:pt x="1454" y="51"/>
                  </a:cubicBezTo>
                  <a:lnTo>
                    <a:pt x="1" y="51"/>
                  </a:lnTo>
                  <a:lnTo>
                    <a:pt x="335" y="67"/>
                  </a:lnTo>
                  <a:cubicBezTo>
                    <a:pt x="524" y="67"/>
                    <a:pt x="766" y="75"/>
                    <a:pt x="1034" y="75"/>
                  </a:cubicBezTo>
                  <a:cubicBezTo>
                    <a:pt x="1169" y="75"/>
                    <a:pt x="1310" y="73"/>
                    <a:pt x="1454" y="67"/>
                  </a:cubicBezTo>
                  <a:cubicBezTo>
                    <a:pt x="1889" y="67"/>
                    <a:pt x="2290" y="51"/>
                    <a:pt x="2574" y="34"/>
                  </a:cubicBezTo>
                  <a:lnTo>
                    <a:pt x="2908" y="17"/>
                  </a:lnTo>
                  <a:lnTo>
                    <a:pt x="2992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38"/>
            <p:cNvSpPr/>
            <p:nvPr/>
          </p:nvSpPr>
          <p:spPr>
            <a:xfrm>
              <a:off x="7148878" y="4428058"/>
              <a:ext cx="5929" cy="9679"/>
            </a:xfrm>
            <a:custGeom>
              <a:avLst/>
              <a:gdLst/>
              <a:ahLst/>
              <a:cxnLst/>
              <a:rect l="l" t="t" r="r" b="b"/>
              <a:pathLst>
                <a:path w="185" h="302" extrusionOk="0">
                  <a:moveTo>
                    <a:pt x="184" y="0"/>
                  </a:moveTo>
                  <a:lnTo>
                    <a:pt x="184" y="0"/>
                  </a:lnTo>
                  <a:cubicBezTo>
                    <a:pt x="67" y="51"/>
                    <a:pt x="0" y="168"/>
                    <a:pt x="0" y="301"/>
                  </a:cubicBezTo>
                  <a:cubicBezTo>
                    <a:pt x="17" y="234"/>
                    <a:pt x="34" y="184"/>
                    <a:pt x="67" y="134"/>
                  </a:cubicBezTo>
                  <a:cubicBezTo>
                    <a:pt x="101" y="84"/>
                    <a:pt x="134" y="51"/>
                    <a:pt x="18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38"/>
            <p:cNvSpPr/>
            <p:nvPr/>
          </p:nvSpPr>
          <p:spPr>
            <a:xfrm>
              <a:off x="7131218" y="4423764"/>
              <a:ext cx="3237" cy="5384"/>
            </a:xfrm>
            <a:custGeom>
              <a:avLst/>
              <a:gdLst/>
              <a:ahLst/>
              <a:cxnLst/>
              <a:rect l="l" t="t" r="r" b="b"/>
              <a:pathLst>
                <a:path w="101" h="168" extrusionOk="0">
                  <a:moveTo>
                    <a:pt x="100" y="1"/>
                  </a:moveTo>
                  <a:cubicBezTo>
                    <a:pt x="100" y="1"/>
                    <a:pt x="67" y="34"/>
                    <a:pt x="50" y="84"/>
                  </a:cubicBezTo>
                  <a:cubicBezTo>
                    <a:pt x="17" y="118"/>
                    <a:pt x="0" y="151"/>
                    <a:pt x="0" y="168"/>
                  </a:cubicBezTo>
                  <a:cubicBezTo>
                    <a:pt x="17" y="168"/>
                    <a:pt x="33" y="134"/>
                    <a:pt x="67" y="84"/>
                  </a:cubicBezTo>
                  <a:cubicBezTo>
                    <a:pt x="84" y="51"/>
                    <a:pt x="100" y="1"/>
                    <a:pt x="10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38"/>
            <p:cNvSpPr/>
            <p:nvPr/>
          </p:nvSpPr>
          <p:spPr>
            <a:xfrm>
              <a:off x="7126379" y="4423091"/>
              <a:ext cx="3782" cy="3397"/>
            </a:xfrm>
            <a:custGeom>
              <a:avLst/>
              <a:gdLst/>
              <a:ahLst/>
              <a:cxnLst/>
              <a:rect l="l" t="t" r="r" b="b"/>
              <a:pathLst>
                <a:path w="118" h="106" extrusionOk="0">
                  <a:moveTo>
                    <a:pt x="114" y="1"/>
                  </a:moveTo>
                  <a:cubicBezTo>
                    <a:pt x="105" y="1"/>
                    <a:pt x="78" y="25"/>
                    <a:pt x="51" y="39"/>
                  </a:cubicBezTo>
                  <a:cubicBezTo>
                    <a:pt x="17" y="72"/>
                    <a:pt x="1" y="105"/>
                    <a:pt x="1" y="105"/>
                  </a:cubicBezTo>
                  <a:cubicBezTo>
                    <a:pt x="1" y="105"/>
                    <a:pt x="34" y="89"/>
                    <a:pt x="68" y="55"/>
                  </a:cubicBezTo>
                  <a:cubicBezTo>
                    <a:pt x="101" y="22"/>
                    <a:pt x="118" y="5"/>
                    <a:pt x="118" y="5"/>
                  </a:cubicBezTo>
                  <a:cubicBezTo>
                    <a:pt x="118" y="2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38"/>
            <p:cNvSpPr/>
            <p:nvPr/>
          </p:nvSpPr>
          <p:spPr>
            <a:xfrm>
              <a:off x="7123174" y="4420559"/>
              <a:ext cx="6442" cy="577"/>
            </a:xfrm>
            <a:custGeom>
              <a:avLst/>
              <a:gdLst/>
              <a:ahLst/>
              <a:cxnLst/>
              <a:rect l="l" t="t" r="r" b="b"/>
              <a:pathLst>
                <a:path w="201" h="18" extrusionOk="0">
                  <a:moveTo>
                    <a:pt x="0" y="1"/>
                  </a:moveTo>
                  <a:lnTo>
                    <a:pt x="0" y="17"/>
                  </a:lnTo>
                  <a:lnTo>
                    <a:pt x="101" y="17"/>
                  </a:lnTo>
                  <a:cubicBezTo>
                    <a:pt x="134" y="17"/>
                    <a:pt x="168" y="17"/>
                    <a:pt x="20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38"/>
            <p:cNvSpPr/>
            <p:nvPr/>
          </p:nvSpPr>
          <p:spPr>
            <a:xfrm>
              <a:off x="7122116" y="4416809"/>
              <a:ext cx="6987" cy="1154"/>
            </a:xfrm>
            <a:custGeom>
              <a:avLst/>
              <a:gdLst/>
              <a:ahLst/>
              <a:cxnLst/>
              <a:rect l="l" t="t" r="r" b="b"/>
              <a:pathLst>
                <a:path w="218" h="36" extrusionOk="0">
                  <a:moveTo>
                    <a:pt x="0" y="1"/>
                  </a:moveTo>
                  <a:cubicBezTo>
                    <a:pt x="41" y="21"/>
                    <a:pt x="89" y="36"/>
                    <a:pt x="135" y="36"/>
                  </a:cubicBezTo>
                  <a:cubicBezTo>
                    <a:pt x="164" y="36"/>
                    <a:pt x="192" y="30"/>
                    <a:pt x="217" y="17"/>
                  </a:cubicBezTo>
                  <a:cubicBezTo>
                    <a:pt x="195" y="17"/>
                    <a:pt x="173" y="10"/>
                    <a:pt x="150" y="10"/>
                  </a:cubicBezTo>
                  <a:cubicBezTo>
                    <a:pt x="139" y="10"/>
                    <a:pt x="128" y="12"/>
                    <a:pt x="117" y="17"/>
                  </a:cubicBezTo>
                  <a:cubicBezTo>
                    <a:pt x="84" y="1"/>
                    <a:pt x="33" y="1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38"/>
            <p:cNvSpPr/>
            <p:nvPr/>
          </p:nvSpPr>
          <p:spPr>
            <a:xfrm>
              <a:off x="7133334" y="4418187"/>
              <a:ext cx="11282" cy="6698"/>
            </a:xfrm>
            <a:custGeom>
              <a:avLst/>
              <a:gdLst/>
              <a:ahLst/>
              <a:cxnLst/>
              <a:rect l="l" t="t" r="r" b="b"/>
              <a:pathLst>
                <a:path w="352" h="209" extrusionOk="0">
                  <a:moveTo>
                    <a:pt x="212" y="17"/>
                  </a:moveTo>
                  <a:cubicBezTo>
                    <a:pt x="247" y="17"/>
                    <a:pt x="283" y="29"/>
                    <a:pt x="318" y="41"/>
                  </a:cubicBezTo>
                  <a:cubicBezTo>
                    <a:pt x="335" y="58"/>
                    <a:pt x="318" y="75"/>
                    <a:pt x="302" y="91"/>
                  </a:cubicBezTo>
                  <a:cubicBezTo>
                    <a:pt x="285" y="108"/>
                    <a:pt x="268" y="108"/>
                    <a:pt x="235" y="125"/>
                  </a:cubicBezTo>
                  <a:cubicBezTo>
                    <a:pt x="201" y="141"/>
                    <a:pt x="151" y="141"/>
                    <a:pt x="118" y="158"/>
                  </a:cubicBezTo>
                  <a:cubicBezTo>
                    <a:pt x="82" y="167"/>
                    <a:pt x="51" y="171"/>
                    <a:pt x="30" y="173"/>
                  </a:cubicBezTo>
                  <a:lnTo>
                    <a:pt x="30" y="173"/>
                  </a:lnTo>
                  <a:cubicBezTo>
                    <a:pt x="43" y="142"/>
                    <a:pt x="55" y="120"/>
                    <a:pt x="68" y="108"/>
                  </a:cubicBezTo>
                  <a:cubicBezTo>
                    <a:pt x="101" y="75"/>
                    <a:pt x="135" y="41"/>
                    <a:pt x="168" y="24"/>
                  </a:cubicBezTo>
                  <a:cubicBezTo>
                    <a:pt x="183" y="20"/>
                    <a:pt x="197" y="17"/>
                    <a:pt x="212" y="17"/>
                  </a:cubicBezTo>
                  <a:close/>
                  <a:moveTo>
                    <a:pt x="236" y="1"/>
                  </a:moveTo>
                  <a:cubicBezTo>
                    <a:pt x="165" y="1"/>
                    <a:pt x="96" y="34"/>
                    <a:pt x="51" y="91"/>
                  </a:cubicBezTo>
                  <a:cubicBezTo>
                    <a:pt x="34" y="108"/>
                    <a:pt x="34" y="141"/>
                    <a:pt x="18" y="174"/>
                  </a:cubicBezTo>
                  <a:lnTo>
                    <a:pt x="18" y="174"/>
                  </a:lnTo>
                  <a:cubicBezTo>
                    <a:pt x="7" y="175"/>
                    <a:pt x="1" y="175"/>
                    <a:pt x="1" y="175"/>
                  </a:cubicBezTo>
                  <a:lnTo>
                    <a:pt x="18" y="175"/>
                  </a:lnTo>
                  <a:cubicBezTo>
                    <a:pt x="18" y="192"/>
                    <a:pt x="18" y="208"/>
                    <a:pt x="18" y="208"/>
                  </a:cubicBezTo>
                  <a:cubicBezTo>
                    <a:pt x="22" y="196"/>
                    <a:pt x="26" y="185"/>
                    <a:pt x="30" y="175"/>
                  </a:cubicBezTo>
                  <a:lnTo>
                    <a:pt x="118" y="175"/>
                  </a:lnTo>
                  <a:cubicBezTo>
                    <a:pt x="168" y="158"/>
                    <a:pt x="201" y="158"/>
                    <a:pt x="252" y="141"/>
                  </a:cubicBezTo>
                  <a:cubicBezTo>
                    <a:pt x="268" y="125"/>
                    <a:pt x="302" y="125"/>
                    <a:pt x="318" y="108"/>
                  </a:cubicBezTo>
                  <a:cubicBezTo>
                    <a:pt x="335" y="91"/>
                    <a:pt x="335" y="91"/>
                    <a:pt x="352" y="75"/>
                  </a:cubicBezTo>
                  <a:cubicBezTo>
                    <a:pt x="352" y="58"/>
                    <a:pt x="335" y="41"/>
                    <a:pt x="335" y="24"/>
                  </a:cubicBezTo>
                  <a:cubicBezTo>
                    <a:pt x="303" y="8"/>
                    <a:pt x="269" y="1"/>
                    <a:pt x="23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38"/>
            <p:cNvSpPr/>
            <p:nvPr/>
          </p:nvSpPr>
          <p:spPr>
            <a:xfrm>
              <a:off x="7129071" y="4416264"/>
              <a:ext cx="5929" cy="7532"/>
            </a:xfrm>
            <a:custGeom>
              <a:avLst/>
              <a:gdLst/>
              <a:ahLst/>
              <a:cxnLst/>
              <a:rect l="l" t="t" r="r" b="b"/>
              <a:pathLst>
                <a:path w="185" h="235" extrusionOk="0">
                  <a:moveTo>
                    <a:pt x="34" y="1"/>
                  </a:moveTo>
                  <a:cubicBezTo>
                    <a:pt x="17" y="18"/>
                    <a:pt x="0" y="34"/>
                    <a:pt x="0" y="68"/>
                  </a:cubicBezTo>
                  <a:cubicBezTo>
                    <a:pt x="0" y="84"/>
                    <a:pt x="17" y="101"/>
                    <a:pt x="34" y="118"/>
                  </a:cubicBezTo>
                  <a:cubicBezTo>
                    <a:pt x="50" y="135"/>
                    <a:pt x="67" y="168"/>
                    <a:pt x="84" y="185"/>
                  </a:cubicBezTo>
                  <a:cubicBezTo>
                    <a:pt x="100" y="201"/>
                    <a:pt x="134" y="218"/>
                    <a:pt x="151" y="235"/>
                  </a:cubicBezTo>
                  <a:cubicBezTo>
                    <a:pt x="151" y="235"/>
                    <a:pt x="134" y="218"/>
                    <a:pt x="100" y="168"/>
                  </a:cubicBezTo>
                  <a:cubicBezTo>
                    <a:pt x="84" y="151"/>
                    <a:pt x="50" y="135"/>
                    <a:pt x="50" y="101"/>
                  </a:cubicBezTo>
                  <a:cubicBezTo>
                    <a:pt x="34" y="84"/>
                    <a:pt x="17" y="34"/>
                    <a:pt x="50" y="34"/>
                  </a:cubicBezTo>
                  <a:cubicBezTo>
                    <a:pt x="53" y="31"/>
                    <a:pt x="57" y="30"/>
                    <a:pt x="61" y="30"/>
                  </a:cubicBezTo>
                  <a:cubicBezTo>
                    <a:pt x="79" y="30"/>
                    <a:pt x="104" y="57"/>
                    <a:pt x="117" y="84"/>
                  </a:cubicBezTo>
                  <a:cubicBezTo>
                    <a:pt x="134" y="101"/>
                    <a:pt x="151" y="135"/>
                    <a:pt x="167" y="151"/>
                  </a:cubicBezTo>
                  <a:cubicBezTo>
                    <a:pt x="167" y="118"/>
                    <a:pt x="167" y="84"/>
                    <a:pt x="134" y="68"/>
                  </a:cubicBezTo>
                  <a:cubicBezTo>
                    <a:pt x="117" y="34"/>
                    <a:pt x="84" y="1"/>
                    <a:pt x="34" y="1"/>
                  </a:cubicBezTo>
                  <a:close/>
                  <a:moveTo>
                    <a:pt x="167" y="151"/>
                  </a:moveTo>
                  <a:cubicBezTo>
                    <a:pt x="167" y="185"/>
                    <a:pt x="167" y="201"/>
                    <a:pt x="167" y="235"/>
                  </a:cubicBezTo>
                  <a:cubicBezTo>
                    <a:pt x="184" y="218"/>
                    <a:pt x="184" y="185"/>
                    <a:pt x="167" y="15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38"/>
            <p:cNvSpPr/>
            <p:nvPr/>
          </p:nvSpPr>
          <p:spPr>
            <a:xfrm>
              <a:off x="7069618" y="4420559"/>
              <a:ext cx="21441" cy="16634"/>
            </a:xfrm>
            <a:custGeom>
              <a:avLst/>
              <a:gdLst/>
              <a:ahLst/>
              <a:cxnLst/>
              <a:rect l="l" t="t" r="r" b="b"/>
              <a:pathLst>
                <a:path w="669" h="519" extrusionOk="0">
                  <a:moveTo>
                    <a:pt x="1" y="1"/>
                  </a:moveTo>
                  <a:cubicBezTo>
                    <a:pt x="1" y="9"/>
                    <a:pt x="13" y="9"/>
                    <a:pt x="36" y="9"/>
                  </a:cubicBezTo>
                  <a:cubicBezTo>
                    <a:pt x="59" y="9"/>
                    <a:pt x="92" y="9"/>
                    <a:pt x="134" y="17"/>
                  </a:cubicBezTo>
                  <a:cubicBezTo>
                    <a:pt x="368" y="34"/>
                    <a:pt x="552" y="184"/>
                    <a:pt x="636" y="385"/>
                  </a:cubicBezTo>
                  <a:cubicBezTo>
                    <a:pt x="669" y="468"/>
                    <a:pt x="669" y="519"/>
                    <a:pt x="669" y="519"/>
                  </a:cubicBezTo>
                  <a:cubicBezTo>
                    <a:pt x="669" y="519"/>
                    <a:pt x="669" y="502"/>
                    <a:pt x="669" y="485"/>
                  </a:cubicBezTo>
                  <a:cubicBezTo>
                    <a:pt x="669" y="452"/>
                    <a:pt x="652" y="418"/>
                    <a:pt x="652" y="385"/>
                  </a:cubicBezTo>
                  <a:cubicBezTo>
                    <a:pt x="569" y="168"/>
                    <a:pt x="368" y="1"/>
                    <a:pt x="1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38"/>
            <p:cNvSpPr/>
            <p:nvPr/>
          </p:nvSpPr>
          <p:spPr>
            <a:xfrm>
              <a:off x="7074971" y="4395912"/>
              <a:ext cx="1122" cy="24679"/>
            </a:xfrm>
            <a:custGeom>
              <a:avLst/>
              <a:gdLst/>
              <a:ahLst/>
              <a:cxnLst/>
              <a:rect l="l" t="t" r="r" b="b"/>
              <a:pathLst>
                <a:path w="35" h="770" extrusionOk="0">
                  <a:moveTo>
                    <a:pt x="17" y="1"/>
                  </a:moveTo>
                  <a:cubicBezTo>
                    <a:pt x="1" y="252"/>
                    <a:pt x="1" y="502"/>
                    <a:pt x="17" y="770"/>
                  </a:cubicBezTo>
                  <a:cubicBezTo>
                    <a:pt x="34" y="502"/>
                    <a:pt x="34" y="252"/>
                    <a:pt x="1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38"/>
            <p:cNvSpPr/>
            <p:nvPr/>
          </p:nvSpPr>
          <p:spPr>
            <a:xfrm>
              <a:off x="7098527" y="4431552"/>
              <a:ext cx="17724" cy="1058"/>
            </a:xfrm>
            <a:custGeom>
              <a:avLst/>
              <a:gdLst/>
              <a:ahLst/>
              <a:cxnLst/>
              <a:rect l="l" t="t" r="r" b="b"/>
              <a:pathLst>
                <a:path w="553" h="33" extrusionOk="0">
                  <a:moveTo>
                    <a:pt x="512" y="1"/>
                  </a:moveTo>
                  <a:cubicBezTo>
                    <a:pt x="461" y="1"/>
                    <a:pt x="368" y="8"/>
                    <a:pt x="268" y="8"/>
                  </a:cubicBezTo>
                  <a:lnTo>
                    <a:pt x="1" y="8"/>
                  </a:lnTo>
                  <a:cubicBezTo>
                    <a:pt x="60" y="20"/>
                    <a:pt x="127" y="32"/>
                    <a:pt x="191" y="32"/>
                  </a:cubicBezTo>
                  <a:cubicBezTo>
                    <a:pt x="218" y="32"/>
                    <a:pt x="244" y="30"/>
                    <a:pt x="268" y="25"/>
                  </a:cubicBezTo>
                  <a:cubicBezTo>
                    <a:pt x="368" y="25"/>
                    <a:pt x="452" y="25"/>
                    <a:pt x="552" y="8"/>
                  </a:cubicBezTo>
                  <a:cubicBezTo>
                    <a:pt x="552" y="3"/>
                    <a:pt x="537" y="1"/>
                    <a:pt x="51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38"/>
            <p:cNvSpPr/>
            <p:nvPr/>
          </p:nvSpPr>
          <p:spPr>
            <a:xfrm>
              <a:off x="7086765" y="4431808"/>
              <a:ext cx="2179" cy="3782"/>
            </a:xfrm>
            <a:custGeom>
              <a:avLst/>
              <a:gdLst/>
              <a:ahLst/>
              <a:cxnLst/>
              <a:rect l="l" t="t" r="r" b="b"/>
              <a:pathLst>
                <a:path w="68" h="118" extrusionOk="0">
                  <a:moveTo>
                    <a:pt x="0" y="0"/>
                  </a:moveTo>
                  <a:cubicBezTo>
                    <a:pt x="0" y="17"/>
                    <a:pt x="17" y="34"/>
                    <a:pt x="34" y="51"/>
                  </a:cubicBezTo>
                  <a:cubicBezTo>
                    <a:pt x="34" y="84"/>
                    <a:pt x="50" y="117"/>
                    <a:pt x="50" y="117"/>
                  </a:cubicBezTo>
                  <a:cubicBezTo>
                    <a:pt x="67" y="101"/>
                    <a:pt x="67" y="84"/>
                    <a:pt x="50" y="51"/>
                  </a:cubicBezTo>
                  <a:cubicBezTo>
                    <a:pt x="34" y="17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38"/>
            <p:cNvSpPr/>
            <p:nvPr/>
          </p:nvSpPr>
          <p:spPr>
            <a:xfrm>
              <a:off x="7082470" y="4426456"/>
              <a:ext cx="2179" cy="2404"/>
            </a:xfrm>
            <a:custGeom>
              <a:avLst/>
              <a:gdLst/>
              <a:ahLst/>
              <a:cxnLst/>
              <a:rect l="l" t="t" r="r" b="b"/>
              <a:pathLst>
                <a:path w="68" h="75" extrusionOk="0">
                  <a:moveTo>
                    <a:pt x="1" y="0"/>
                  </a:moveTo>
                  <a:cubicBezTo>
                    <a:pt x="1" y="0"/>
                    <a:pt x="1" y="34"/>
                    <a:pt x="17" y="50"/>
                  </a:cubicBezTo>
                  <a:cubicBezTo>
                    <a:pt x="41" y="62"/>
                    <a:pt x="56" y="74"/>
                    <a:pt x="63" y="74"/>
                  </a:cubicBezTo>
                  <a:cubicBezTo>
                    <a:pt x="66" y="74"/>
                    <a:pt x="67" y="72"/>
                    <a:pt x="67" y="67"/>
                  </a:cubicBezTo>
                  <a:cubicBezTo>
                    <a:pt x="67" y="67"/>
                    <a:pt x="67" y="50"/>
                    <a:pt x="34" y="34"/>
                  </a:cubicBezTo>
                  <a:cubicBezTo>
                    <a:pt x="17" y="17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38"/>
            <p:cNvSpPr/>
            <p:nvPr/>
          </p:nvSpPr>
          <p:spPr>
            <a:xfrm>
              <a:off x="7076060" y="4423764"/>
              <a:ext cx="3782" cy="1635"/>
            </a:xfrm>
            <a:custGeom>
              <a:avLst/>
              <a:gdLst/>
              <a:ahLst/>
              <a:cxnLst/>
              <a:rect l="l" t="t" r="r" b="b"/>
              <a:pathLst>
                <a:path w="118" h="51" extrusionOk="0">
                  <a:moveTo>
                    <a:pt x="67" y="1"/>
                  </a:moveTo>
                  <a:cubicBezTo>
                    <a:pt x="33" y="1"/>
                    <a:pt x="0" y="1"/>
                    <a:pt x="0" y="18"/>
                  </a:cubicBezTo>
                  <a:cubicBezTo>
                    <a:pt x="0" y="18"/>
                    <a:pt x="33" y="18"/>
                    <a:pt x="50" y="34"/>
                  </a:cubicBezTo>
                  <a:cubicBezTo>
                    <a:pt x="84" y="34"/>
                    <a:pt x="100" y="51"/>
                    <a:pt x="100" y="51"/>
                  </a:cubicBezTo>
                  <a:cubicBezTo>
                    <a:pt x="117" y="34"/>
                    <a:pt x="100" y="18"/>
                    <a:pt x="6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38"/>
            <p:cNvSpPr/>
            <p:nvPr/>
          </p:nvSpPr>
          <p:spPr>
            <a:xfrm>
              <a:off x="7071221" y="4422834"/>
              <a:ext cx="2179" cy="961"/>
            </a:xfrm>
            <a:custGeom>
              <a:avLst/>
              <a:gdLst/>
              <a:ahLst/>
              <a:cxnLst/>
              <a:rect l="l" t="t" r="r" b="b"/>
              <a:pathLst>
                <a:path w="68" h="30" extrusionOk="0">
                  <a:moveTo>
                    <a:pt x="26" y="1"/>
                  </a:moveTo>
                  <a:cubicBezTo>
                    <a:pt x="22" y="1"/>
                    <a:pt x="17" y="5"/>
                    <a:pt x="17" y="13"/>
                  </a:cubicBezTo>
                  <a:cubicBezTo>
                    <a:pt x="1" y="13"/>
                    <a:pt x="17" y="13"/>
                    <a:pt x="34" y="30"/>
                  </a:cubicBezTo>
                  <a:lnTo>
                    <a:pt x="68" y="30"/>
                  </a:lnTo>
                  <a:cubicBezTo>
                    <a:pt x="68" y="13"/>
                    <a:pt x="51" y="13"/>
                    <a:pt x="34" y="13"/>
                  </a:cubicBezTo>
                  <a:cubicBezTo>
                    <a:pt x="34" y="5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38"/>
            <p:cNvSpPr/>
            <p:nvPr/>
          </p:nvSpPr>
          <p:spPr>
            <a:xfrm>
              <a:off x="6862928" y="4349888"/>
              <a:ext cx="83907" cy="99483"/>
            </a:xfrm>
            <a:custGeom>
              <a:avLst/>
              <a:gdLst/>
              <a:ahLst/>
              <a:cxnLst/>
              <a:rect l="l" t="t" r="r" b="b"/>
              <a:pathLst>
                <a:path w="2618" h="3104" extrusionOk="0">
                  <a:moveTo>
                    <a:pt x="936" y="0"/>
                  </a:moveTo>
                  <a:lnTo>
                    <a:pt x="0" y="1119"/>
                  </a:lnTo>
                  <a:lnTo>
                    <a:pt x="84" y="1186"/>
                  </a:lnTo>
                  <a:cubicBezTo>
                    <a:pt x="468" y="1537"/>
                    <a:pt x="2022" y="2941"/>
                    <a:pt x="2356" y="3091"/>
                  </a:cubicBezTo>
                  <a:cubicBezTo>
                    <a:pt x="2376" y="3099"/>
                    <a:pt x="2392" y="3103"/>
                    <a:pt x="2405" y="3103"/>
                  </a:cubicBezTo>
                  <a:cubicBezTo>
                    <a:pt x="2618" y="3103"/>
                    <a:pt x="1738" y="1955"/>
                    <a:pt x="1738" y="1955"/>
                  </a:cubicBezTo>
                  <a:lnTo>
                    <a:pt x="2373" y="1186"/>
                  </a:lnTo>
                  <a:lnTo>
                    <a:pt x="936" y="0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38"/>
            <p:cNvSpPr/>
            <p:nvPr/>
          </p:nvSpPr>
          <p:spPr>
            <a:xfrm>
              <a:off x="6863441" y="4371843"/>
              <a:ext cx="19839" cy="27339"/>
            </a:xfrm>
            <a:custGeom>
              <a:avLst/>
              <a:gdLst/>
              <a:ahLst/>
              <a:cxnLst/>
              <a:rect l="l" t="t" r="r" b="b"/>
              <a:pathLst>
                <a:path w="619" h="853" extrusionOk="0">
                  <a:moveTo>
                    <a:pt x="335" y="0"/>
                  </a:moveTo>
                  <a:lnTo>
                    <a:pt x="1" y="401"/>
                  </a:lnTo>
                  <a:lnTo>
                    <a:pt x="519" y="852"/>
                  </a:lnTo>
                  <a:cubicBezTo>
                    <a:pt x="602" y="702"/>
                    <a:pt x="619" y="551"/>
                    <a:pt x="586" y="384"/>
                  </a:cubicBezTo>
                  <a:cubicBezTo>
                    <a:pt x="552" y="234"/>
                    <a:pt x="469" y="10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38"/>
            <p:cNvSpPr/>
            <p:nvPr/>
          </p:nvSpPr>
          <p:spPr>
            <a:xfrm>
              <a:off x="6862928" y="4384695"/>
              <a:ext cx="80894" cy="64837"/>
            </a:xfrm>
            <a:custGeom>
              <a:avLst/>
              <a:gdLst/>
              <a:ahLst/>
              <a:cxnLst/>
              <a:rect l="l" t="t" r="r" b="b"/>
              <a:pathLst>
                <a:path w="2524" h="2023" extrusionOk="0">
                  <a:moveTo>
                    <a:pt x="33" y="0"/>
                  </a:moveTo>
                  <a:lnTo>
                    <a:pt x="0" y="17"/>
                  </a:lnTo>
                  <a:cubicBezTo>
                    <a:pt x="660" y="677"/>
                    <a:pt x="2267" y="2022"/>
                    <a:pt x="2418" y="2022"/>
                  </a:cubicBezTo>
                  <a:cubicBezTo>
                    <a:pt x="2420" y="2022"/>
                    <a:pt x="2421" y="2022"/>
                    <a:pt x="2423" y="2022"/>
                  </a:cubicBezTo>
                  <a:cubicBezTo>
                    <a:pt x="2523" y="2005"/>
                    <a:pt x="2206" y="1521"/>
                    <a:pt x="2206" y="1521"/>
                  </a:cubicBezTo>
                  <a:cubicBezTo>
                    <a:pt x="2190" y="1508"/>
                    <a:pt x="2171" y="1503"/>
                    <a:pt x="2150" y="1503"/>
                  </a:cubicBezTo>
                  <a:cubicBezTo>
                    <a:pt x="2056" y="1503"/>
                    <a:pt x="1922" y="1604"/>
                    <a:pt x="1922" y="1604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rgbClr val="FFFFFF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38"/>
            <p:cNvSpPr/>
            <p:nvPr/>
          </p:nvSpPr>
          <p:spPr>
            <a:xfrm>
              <a:off x="6863441" y="4383605"/>
              <a:ext cx="77369" cy="64933"/>
            </a:xfrm>
            <a:custGeom>
              <a:avLst/>
              <a:gdLst/>
              <a:ahLst/>
              <a:cxnLst/>
              <a:rect l="l" t="t" r="r" b="b"/>
              <a:pathLst>
                <a:path w="2414" h="2026" extrusionOk="0">
                  <a:moveTo>
                    <a:pt x="1" y="1"/>
                  </a:moveTo>
                  <a:lnTo>
                    <a:pt x="1" y="17"/>
                  </a:lnTo>
                  <a:cubicBezTo>
                    <a:pt x="1" y="17"/>
                    <a:pt x="17" y="17"/>
                    <a:pt x="17" y="34"/>
                  </a:cubicBezTo>
                  <a:cubicBezTo>
                    <a:pt x="17" y="17"/>
                    <a:pt x="1" y="17"/>
                    <a:pt x="1" y="1"/>
                  </a:cubicBezTo>
                  <a:close/>
                  <a:moveTo>
                    <a:pt x="17" y="34"/>
                  </a:moveTo>
                  <a:lnTo>
                    <a:pt x="84" y="101"/>
                  </a:lnTo>
                  <a:lnTo>
                    <a:pt x="335" y="318"/>
                  </a:lnTo>
                  <a:cubicBezTo>
                    <a:pt x="552" y="519"/>
                    <a:pt x="853" y="769"/>
                    <a:pt x="1187" y="1053"/>
                  </a:cubicBezTo>
                  <a:cubicBezTo>
                    <a:pt x="1521" y="1337"/>
                    <a:pt x="1822" y="1588"/>
                    <a:pt x="2056" y="1755"/>
                  </a:cubicBezTo>
                  <a:lnTo>
                    <a:pt x="2323" y="1956"/>
                  </a:lnTo>
                  <a:lnTo>
                    <a:pt x="2056" y="1738"/>
                  </a:lnTo>
                  <a:cubicBezTo>
                    <a:pt x="1839" y="1571"/>
                    <a:pt x="1538" y="1321"/>
                    <a:pt x="1204" y="1037"/>
                  </a:cubicBezTo>
                  <a:cubicBezTo>
                    <a:pt x="870" y="753"/>
                    <a:pt x="569" y="502"/>
                    <a:pt x="352" y="318"/>
                  </a:cubicBezTo>
                  <a:lnTo>
                    <a:pt x="101" y="84"/>
                  </a:lnTo>
                  <a:lnTo>
                    <a:pt x="17" y="34"/>
                  </a:lnTo>
                  <a:close/>
                  <a:moveTo>
                    <a:pt x="2323" y="1956"/>
                  </a:moveTo>
                  <a:lnTo>
                    <a:pt x="2390" y="2022"/>
                  </a:lnTo>
                  <a:cubicBezTo>
                    <a:pt x="2390" y="2025"/>
                    <a:pt x="2391" y="2026"/>
                    <a:pt x="2392" y="2026"/>
                  </a:cubicBezTo>
                  <a:cubicBezTo>
                    <a:pt x="2398" y="2026"/>
                    <a:pt x="2414" y="2002"/>
                    <a:pt x="2411" y="2002"/>
                  </a:cubicBezTo>
                  <a:lnTo>
                    <a:pt x="2411" y="2002"/>
                  </a:lnTo>
                  <a:cubicBezTo>
                    <a:pt x="2411" y="2002"/>
                    <a:pt x="2409" y="2003"/>
                    <a:pt x="2407" y="2006"/>
                  </a:cubicBezTo>
                  <a:lnTo>
                    <a:pt x="2323" y="1956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38"/>
            <p:cNvSpPr/>
            <p:nvPr/>
          </p:nvSpPr>
          <p:spPr>
            <a:xfrm>
              <a:off x="6923951" y="4432770"/>
              <a:ext cx="10769" cy="3878"/>
            </a:xfrm>
            <a:custGeom>
              <a:avLst/>
              <a:gdLst/>
              <a:ahLst/>
              <a:cxnLst/>
              <a:rect l="l" t="t" r="r" b="b"/>
              <a:pathLst>
                <a:path w="336" h="121" extrusionOk="0">
                  <a:moveTo>
                    <a:pt x="231" y="1"/>
                  </a:moveTo>
                  <a:cubicBezTo>
                    <a:pt x="141" y="1"/>
                    <a:pt x="62" y="47"/>
                    <a:pt x="1" y="121"/>
                  </a:cubicBezTo>
                  <a:cubicBezTo>
                    <a:pt x="88" y="63"/>
                    <a:pt x="188" y="17"/>
                    <a:pt x="289" y="17"/>
                  </a:cubicBezTo>
                  <a:cubicBezTo>
                    <a:pt x="304" y="17"/>
                    <a:pt x="320" y="18"/>
                    <a:pt x="335" y="21"/>
                  </a:cubicBezTo>
                  <a:cubicBezTo>
                    <a:pt x="299" y="7"/>
                    <a:pt x="265" y="1"/>
                    <a:pt x="23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38"/>
            <p:cNvSpPr/>
            <p:nvPr/>
          </p:nvSpPr>
          <p:spPr>
            <a:xfrm>
              <a:off x="6915938" y="4416809"/>
              <a:ext cx="5897" cy="1635"/>
            </a:xfrm>
            <a:custGeom>
              <a:avLst/>
              <a:gdLst/>
              <a:ahLst/>
              <a:cxnLst/>
              <a:rect l="l" t="t" r="r" b="b"/>
              <a:pathLst>
                <a:path w="184" h="51" extrusionOk="0">
                  <a:moveTo>
                    <a:pt x="184" y="1"/>
                  </a:moveTo>
                  <a:cubicBezTo>
                    <a:pt x="151" y="1"/>
                    <a:pt x="117" y="1"/>
                    <a:pt x="100" y="17"/>
                  </a:cubicBezTo>
                  <a:cubicBezTo>
                    <a:pt x="50" y="34"/>
                    <a:pt x="0" y="51"/>
                    <a:pt x="17" y="51"/>
                  </a:cubicBezTo>
                  <a:cubicBezTo>
                    <a:pt x="34" y="51"/>
                    <a:pt x="67" y="51"/>
                    <a:pt x="100" y="34"/>
                  </a:cubicBezTo>
                  <a:cubicBezTo>
                    <a:pt x="151" y="17"/>
                    <a:pt x="184" y="1"/>
                    <a:pt x="18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38"/>
            <p:cNvSpPr/>
            <p:nvPr/>
          </p:nvSpPr>
          <p:spPr>
            <a:xfrm>
              <a:off x="6914336" y="4413059"/>
              <a:ext cx="4840" cy="577"/>
            </a:xfrm>
            <a:custGeom>
              <a:avLst/>
              <a:gdLst/>
              <a:ahLst/>
              <a:cxnLst/>
              <a:rect l="l" t="t" r="r" b="b"/>
              <a:pathLst>
                <a:path w="151" h="18" extrusionOk="0">
                  <a:moveTo>
                    <a:pt x="67" y="1"/>
                  </a:moveTo>
                  <a:cubicBezTo>
                    <a:pt x="34" y="1"/>
                    <a:pt x="0" y="1"/>
                    <a:pt x="0" y="17"/>
                  </a:cubicBezTo>
                  <a:lnTo>
                    <a:pt x="67" y="17"/>
                  </a:lnTo>
                  <a:cubicBezTo>
                    <a:pt x="117" y="17"/>
                    <a:pt x="150" y="17"/>
                    <a:pt x="15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38"/>
            <p:cNvSpPr/>
            <p:nvPr/>
          </p:nvSpPr>
          <p:spPr>
            <a:xfrm>
              <a:off x="6915394" y="4407162"/>
              <a:ext cx="4840" cy="4327"/>
            </a:xfrm>
            <a:custGeom>
              <a:avLst/>
              <a:gdLst/>
              <a:ahLst/>
              <a:cxnLst/>
              <a:rect l="l" t="t" r="r" b="b"/>
              <a:pathLst>
                <a:path w="151" h="13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4" y="34"/>
                    <a:pt x="67" y="68"/>
                  </a:cubicBezTo>
                  <a:cubicBezTo>
                    <a:pt x="117" y="101"/>
                    <a:pt x="151" y="134"/>
                    <a:pt x="151" y="134"/>
                  </a:cubicBezTo>
                  <a:cubicBezTo>
                    <a:pt x="151" y="118"/>
                    <a:pt x="117" y="84"/>
                    <a:pt x="84" y="51"/>
                  </a:cubicBezTo>
                  <a:cubicBezTo>
                    <a:pt x="51" y="18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38"/>
            <p:cNvSpPr/>
            <p:nvPr/>
          </p:nvSpPr>
          <p:spPr>
            <a:xfrm>
              <a:off x="6916996" y="4403412"/>
              <a:ext cx="5384" cy="4872"/>
            </a:xfrm>
            <a:custGeom>
              <a:avLst/>
              <a:gdLst/>
              <a:ahLst/>
              <a:cxnLst/>
              <a:rect l="l" t="t" r="r" b="b"/>
              <a:pathLst>
                <a:path w="168" h="152" extrusionOk="0">
                  <a:moveTo>
                    <a:pt x="1" y="1"/>
                  </a:moveTo>
                  <a:cubicBezTo>
                    <a:pt x="34" y="68"/>
                    <a:pt x="101" y="135"/>
                    <a:pt x="168" y="151"/>
                  </a:cubicBezTo>
                  <a:cubicBezTo>
                    <a:pt x="168" y="151"/>
                    <a:pt x="134" y="118"/>
                    <a:pt x="84" y="84"/>
                  </a:cubicBezTo>
                  <a:cubicBezTo>
                    <a:pt x="34" y="34"/>
                    <a:pt x="17" y="1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38"/>
            <p:cNvSpPr/>
            <p:nvPr/>
          </p:nvSpPr>
          <p:spPr>
            <a:xfrm>
              <a:off x="6920746" y="4414886"/>
              <a:ext cx="11826" cy="6250"/>
            </a:xfrm>
            <a:custGeom>
              <a:avLst/>
              <a:gdLst/>
              <a:ahLst/>
              <a:cxnLst/>
              <a:rect l="l" t="t" r="r" b="b"/>
              <a:pathLst>
                <a:path w="369" h="195" extrusionOk="0">
                  <a:moveTo>
                    <a:pt x="150" y="20"/>
                  </a:moveTo>
                  <a:cubicBezTo>
                    <a:pt x="179" y="20"/>
                    <a:pt x="211" y="32"/>
                    <a:pt x="235" y="44"/>
                  </a:cubicBezTo>
                  <a:cubicBezTo>
                    <a:pt x="285" y="61"/>
                    <a:pt x="318" y="94"/>
                    <a:pt x="335" y="127"/>
                  </a:cubicBezTo>
                  <a:cubicBezTo>
                    <a:pt x="335" y="152"/>
                    <a:pt x="326" y="167"/>
                    <a:pt x="314" y="167"/>
                  </a:cubicBezTo>
                  <a:cubicBezTo>
                    <a:pt x="310" y="167"/>
                    <a:pt x="306" y="165"/>
                    <a:pt x="301" y="161"/>
                  </a:cubicBezTo>
                  <a:cubicBezTo>
                    <a:pt x="268" y="161"/>
                    <a:pt x="251" y="161"/>
                    <a:pt x="235" y="144"/>
                  </a:cubicBezTo>
                  <a:cubicBezTo>
                    <a:pt x="184" y="127"/>
                    <a:pt x="151" y="111"/>
                    <a:pt x="118" y="94"/>
                  </a:cubicBezTo>
                  <a:cubicBezTo>
                    <a:pt x="80" y="75"/>
                    <a:pt x="53" y="57"/>
                    <a:pt x="37" y="44"/>
                  </a:cubicBezTo>
                  <a:lnTo>
                    <a:pt x="37" y="44"/>
                  </a:lnTo>
                  <a:cubicBezTo>
                    <a:pt x="60" y="34"/>
                    <a:pt x="85" y="27"/>
                    <a:pt x="118" y="27"/>
                  </a:cubicBezTo>
                  <a:cubicBezTo>
                    <a:pt x="127" y="22"/>
                    <a:pt x="139" y="20"/>
                    <a:pt x="150" y="20"/>
                  </a:cubicBezTo>
                  <a:close/>
                  <a:moveTo>
                    <a:pt x="171" y="0"/>
                  </a:moveTo>
                  <a:cubicBezTo>
                    <a:pt x="149" y="0"/>
                    <a:pt x="125" y="3"/>
                    <a:pt x="101" y="10"/>
                  </a:cubicBezTo>
                  <a:cubicBezTo>
                    <a:pt x="85" y="10"/>
                    <a:pt x="52" y="26"/>
                    <a:pt x="35" y="43"/>
                  </a:cubicBezTo>
                  <a:lnTo>
                    <a:pt x="35" y="43"/>
                  </a:lnTo>
                  <a:cubicBezTo>
                    <a:pt x="23" y="33"/>
                    <a:pt x="17" y="27"/>
                    <a:pt x="17" y="27"/>
                  </a:cubicBezTo>
                  <a:lnTo>
                    <a:pt x="17" y="27"/>
                  </a:lnTo>
                  <a:cubicBezTo>
                    <a:pt x="21" y="34"/>
                    <a:pt x="25" y="40"/>
                    <a:pt x="29" y="47"/>
                  </a:cubicBezTo>
                  <a:lnTo>
                    <a:pt x="29" y="47"/>
                  </a:lnTo>
                  <a:cubicBezTo>
                    <a:pt x="30" y="46"/>
                    <a:pt x="31" y="46"/>
                    <a:pt x="32" y="45"/>
                  </a:cubicBezTo>
                  <a:lnTo>
                    <a:pt x="32" y="45"/>
                  </a:lnTo>
                  <a:cubicBezTo>
                    <a:pt x="31" y="46"/>
                    <a:pt x="31" y="47"/>
                    <a:pt x="30" y="48"/>
                  </a:cubicBezTo>
                  <a:lnTo>
                    <a:pt x="30" y="48"/>
                  </a:lnTo>
                  <a:cubicBezTo>
                    <a:pt x="29" y="48"/>
                    <a:pt x="29" y="47"/>
                    <a:pt x="29" y="47"/>
                  </a:cubicBezTo>
                  <a:lnTo>
                    <a:pt x="29" y="47"/>
                  </a:lnTo>
                  <a:cubicBezTo>
                    <a:pt x="19" y="51"/>
                    <a:pt x="10" y="56"/>
                    <a:pt x="1" y="61"/>
                  </a:cubicBezTo>
                  <a:cubicBezTo>
                    <a:pt x="1" y="61"/>
                    <a:pt x="15" y="61"/>
                    <a:pt x="30" y="48"/>
                  </a:cubicBezTo>
                  <a:lnTo>
                    <a:pt x="30" y="48"/>
                  </a:lnTo>
                  <a:cubicBezTo>
                    <a:pt x="48" y="74"/>
                    <a:pt x="74" y="97"/>
                    <a:pt x="101" y="111"/>
                  </a:cubicBezTo>
                  <a:cubicBezTo>
                    <a:pt x="134" y="127"/>
                    <a:pt x="184" y="144"/>
                    <a:pt x="218" y="161"/>
                  </a:cubicBezTo>
                  <a:cubicBezTo>
                    <a:pt x="251" y="178"/>
                    <a:pt x="268" y="178"/>
                    <a:pt x="301" y="194"/>
                  </a:cubicBezTo>
                  <a:cubicBezTo>
                    <a:pt x="318" y="194"/>
                    <a:pt x="335" y="194"/>
                    <a:pt x="351" y="178"/>
                  </a:cubicBezTo>
                  <a:cubicBezTo>
                    <a:pt x="351" y="161"/>
                    <a:pt x="368" y="144"/>
                    <a:pt x="351" y="127"/>
                  </a:cubicBezTo>
                  <a:cubicBezTo>
                    <a:pt x="325" y="48"/>
                    <a:pt x="257" y="0"/>
                    <a:pt x="17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38"/>
            <p:cNvSpPr/>
            <p:nvPr/>
          </p:nvSpPr>
          <p:spPr>
            <a:xfrm>
              <a:off x="6920746" y="4408251"/>
              <a:ext cx="4327" cy="8589"/>
            </a:xfrm>
            <a:custGeom>
              <a:avLst/>
              <a:gdLst/>
              <a:ahLst/>
              <a:cxnLst/>
              <a:rect l="l" t="t" r="r" b="b"/>
              <a:pathLst>
                <a:path w="135" h="268" extrusionOk="0">
                  <a:moveTo>
                    <a:pt x="84" y="0"/>
                  </a:moveTo>
                  <a:cubicBezTo>
                    <a:pt x="67" y="0"/>
                    <a:pt x="34" y="0"/>
                    <a:pt x="34" y="34"/>
                  </a:cubicBezTo>
                  <a:cubicBezTo>
                    <a:pt x="17" y="50"/>
                    <a:pt x="17" y="67"/>
                    <a:pt x="1" y="84"/>
                  </a:cubicBezTo>
                  <a:cubicBezTo>
                    <a:pt x="1" y="117"/>
                    <a:pt x="1" y="134"/>
                    <a:pt x="1" y="167"/>
                  </a:cubicBezTo>
                  <a:cubicBezTo>
                    <a:pt x="1" y="201"/>
                    <a:pt x="17" y="234"/>
                    <a:pt x="34" y="251"/>
                  </a:cubicBezTo>
                  <a:cubicBezTo>
                    <a:pt x="34" y="251"/>
                    <a:pt x="17" y="217"/>
                    <a:pt x="17" y="167"/>
                  </a:cubicBezTo>
                  <a:cubicBezTo>
                    <a:pt x="17" y="134"/>
                    <a:pt x="17" y="117"/>
                    <a:pt x="34" y="84"/>
                  </a:cubicBezTo>
                  <a:cubicBezTo>
                    <a:pt x="34" y="57"/>
                    <a:pt x="45" y="29"/>
                    <a:pt x="67" y="29"/>
                  </a:cubicBezTo>
                  <a:cubicBezTo>
                    <a:pt x="72" y="29"/>
                    <a:pt x="78" y="31"/>
                    <a:pt x="84" y="34"/>
                  </a:cubicBezTo>
                  <a:cubicBezTo>
                    <a:pt x="101" y="50"/>
                    <a:pt x="118" y="84"/>
                    <a:pt x="101" y="117"/>
                  </a:cubicBezTo>
                  <a:cubicBezTo>
                    <a:pt x="101" y="151"/>
                    <a:pt x="101" y="167"/>
                    <a:pt x="84" y="201"/>
                  </a:cubicBezTo>
                  <a:cubicBezTo>
                    <a:pt x="67" y="217"/>
                    <a:pt x="51" y="234"/>
                    <a:pt x="34" y="268"/>
                  </a:cubicBezTo>
                  <a:cubicBezTo>
                    <a:pt x="34" y="268"/>
                    <a:pt x="67" y="251"/>
                    <a:pt x="101" y="201"/>
                  </a:cubicBezTo>
                  <a:cubicBezTo>
                    <a:pt x="118" y="184"/>
                    <a:pt x="118" y="151"/>
                    <a:pt x="134" y="117"/>
                  </a:cubicBezTo>
                  <a:cubicBezTo>
                    <a:pt x="134" y="84"/>
                    <a:pt x="118" y="34"/>
                    <a:pt x="8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38"/>
            <p:cNvSpPr/>
            <p:nvPr/>
          </p:nvSpPr>
          <p:spPr>
            <a:xfrm>
              <a:off x="6874690" y="4372355"/>
              <a:ext cx="10737" cy="26281"/>
            </a:xfrm>
            <a:custGeom>
              <a:avLst/>
              <a:gdLst/>
              <a:ahLst/>
              <a:cxnLst/>
              <a:rect l="l" t="t" r="r" b="b"/>
              <a:pathLst>
                <a:path w="335" h="820" extrusionOk="0">
                  <a:moveTo>
                    <a:pt x="1" y="1"/>
                  </a:moveTo>
                  <a:cubicBezTo>
                    <a:pt x="1" y="1"/>
                    <a:pt x="51" y="17"/>
                    <a:pt x="101" y="84"/>
                  </a:cubicBezTo>
                  <a:cubicBezTo>
                    <a:pt x="268" y="251"/>
                    <a:pt x="301" y="485"/>
                    <a:pt x="235" y="703"/>
                  </a:cubicBezTo>
                  <a:cubicBezTo>
                    <a:pt x="201" y="769"/>
                    <a:pt x="168" y="819"/>
                    <a:pt x="168" y="819"/>
                  </a:cubicBezTo>
                  <a:cubicBezTo>
                    <a:pt x="184" y="819"/>
                    <a:pt x="184" y="803"/>
                    <a:pt x="201" y="786"/>
                  </a:cubicBezTo>
                  <a:cubicBezTo>
                    <a:pt x="218" y="769"/>
                    <a:pt x="235" y="736"/>
                    <a:pt x="251" y="703"/>
                  </a:cubicBezTo>
                  <a:cubicBezTo>
                    <a:pt x="335" y="485"/>
                    <a:pt x="285" y="235"/>
                    <a:pt x="118" y="68"/>
                  </a:cubicBezTo>
                  <a:cubicBezTo>
                    <a:pt x="84" y="51"/>
                    <a:pt x="67" y="34"/>
                    <a:pt x="34" y="17"/>
                  </a:cubicBezTo>
                  <a:cubicBezTo>
                    <a:pt x="17" y="1"/>
                    <a:pt x="17" y="1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38"/>
            <p:cNvSpPr/>
            <p:nvPr/>
          </p:nvSpPr>
          <p:spPr>
            <a:xfrm>
              <a:off x="6879530" y="4356843"/>
              <a:ext cx="16089" cy="18781"/>
            </a:xfrm>
            <a:custGeom>
              <a:avLst/>
              <a:gdLst/>
              <a:ahLst/>
              <a:cxnLst/>
              <a:rect l="l" t="t" r="r" b="b"/>
              <a:pathLst>
                <a:path w="502" h="586" extrusionOk="0">
                  <a:moveTo>
                    <a:pt x="501" y="0"/>
                  </a:moveTo>
                  <a:cubicBezTo>
                    <a:pt x="401" y="100"/>
                    <a:pt x="317" y="184"/>
                    <a:pt x="234" y="284"/>
                  </a:cubicBezTo>
                  <a:cubicBezTo>
                    <a:pt x="150" y="385"/>
                    <a:pt x="67" y="485"/>
                    <a:pt x="0" y="585"/>
                  </a:cubicBezTo>
                  <a:cubicBezTo>
                    <a:pt x="167" y="401"/>
                    <a:pt x="334" y="217"/>
                    <a:pt x="50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38"/>
            <p:cNvSpPr/>
            <p:nvPr/>
          </p:nvSpPr>
          <p:spPr>
            <a:xfrm>
              <a:off x="6889689" y="4399149"/>
              <a:ext cx="13429" cy="11282"/>
            </a:xfrm>
            <a:custGeom>
              <a:avLst/>
              <a:gdLst/>
              <a:ahLst/>
              <a:cxnLst/>
              <a:rect l="l" t="t" r="r" b="b"/>
              <a:pathLst>
                <a:path w="419" h="352" extrusionOk="0">
                  <a:moveTo>
                    <a:pt x="0" y="0"/>
                  </a:moveTo>
                  <a:lnTo>
                    <a:pt x="0" y="0"/>
                  </a:lnTo>
                  <a:cubicBezTo>
                    <a:pt x="117" y="151"/>
                    <a:pt x="251" y="268"/>
                    <a:pt x="418" y="351"/>
                  </a:cubicBezTo>
                  <a:cubicBezTo>
                    <a:pt x="418" y="351"/>
                    <a:pt x="318" y="284"/>
                    <a:pt x="201" y="184"/>
                  </a:cubicBezTo>
                  <a:cubicBezTo>
                    <a:pt x="84" y="84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38"/>
            <p:cNvSpPr/>
            <p:nvPr/>
          </p:nvSpPr>
          <p:spPr>
            <a:xfrm>
              <a:off x="6879530" y="4391649"/>
              <a:ext cx="1635" cy="3782"/>
            </a:xfrm>
            <a:custGeom>
              <a:avLst/>
              <a:gdLst/>
              <a:ahLst/>
              <a:cxnLst/>
              <a:rect l="l" t="t" r="r" b="b"/>
              <a:pathLst>
                <a:path w="51" h="118" extrusionOk="0">
                  <a:moveTo>
                    <a:pt x="33" y="0"/>
                  </a:moveTo>
                  <a:cubicBezTo>
                    <a:pt x="33" y="0"/>
                    <a:pt x="17" y="34"/>
                    <a:pt x="17" y="67"/>
                  </a:cubicBezTo>
                  <a:cubicBezTo>
                    <a:pt x="0" y="84"/>
                    <a:pt x="0" y="117"/>
                    <a:pt x="0" y="117"/>
                  </a:cubicBezTo>
                  <a:cubicBezTo>
                    <a:pt x="0" y="117"/>
                    <a:pt x="33" y="101"/>
                    <a:pt x="33" y="67"/>
                  </a:cubicBezTo>
                  <a:cubicBezTo>
                    <a:pt x="50" y="34"/>
                    <a:pt x="33" y="0"/>
                    <a:pt x="3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38"/>
            <p:cNvSpPr/>
            <p:nvPr/>
          </p:nvSpPr>
          <p:spPr>
            <a:xfrm>
              <a:off x="6880587" y="4384695"/>
              <a:ext cx="577" cy="3237"/>
            </a:xfrm>
            <a:custGeom>
              <a:avLst/>
              <a:gdLst/>
              <a:ahLst/>
              <a:cxnLst/>
              <a:rect l="l" t="t" r="r" b="b"/>
              <a:pathLst>
                <a:path w="18" h="101" extrusionOk="0">
                  <a:moveTo>
                    <a:pt x="0" y="0"/>
                  </a:moveTo>
                  <a:cubicBezTo>
                    <a:pt x="0" y="0"/>
                    <a:pt x="0" y="33"/>
                    <a:pt x="0" y="50"/>
                  </a:cubicBezTo>
                  <a:cubicBezTo>
                    <a:pt x="0" y="84"/>
                    <a:pt x="0" y="100"/>
                    <a:pt x="17" y="100"/>
                  </a:cubicBezTo>
                  <a:cubicBezTo>
                    <a:pt x="17" y="100"/>
                    <a:pt x="17" y="84"/>
                    <a:pt x="17" y="50"/>
                  </a:cubicBezTo>
                  <a:cubicBezTo>
                    <a:pt x="17" y="17"/>
                    <a:pt x="17" y="0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38"/>
            <p:cNvSpPr/>
            <p:nvPr/>
          </p:nvSpPr>
          <p:spPr>
            <a:xfrm>
              <a:off x="6877382" y="4378797"/>
              <a:ext cx="2179" cy="3237"/>
            </a:xfrm>
            <a:custGeom>
              <a:avLst/>
              <a:gdLst/>
              <a:ahLst/>
              <a:cxnLst/>
              <a:rect l="l" t="t" r="r" b="b"/>
              <a:pathLst>
                <a:path w="68" h="101" extrusionOk="0">
                  <a:moveTo>
                    <a:pt x="0" y="0"/>
                  </a:moveTo>
                  <a:cubicBezTo>
                    <a:pt x="0" y="0"/>
                    <a:pt x="17" y="17"/>
                    <a:pt x="34" y="50"/>
                  </a:cubicBezTo>
                  <a:cubicBezTo>
                    <a:pt x="50" y="67"/>
                    <a:pt x="50" y="101"/>
                    <a:pt x="67" y="101"/>
                  </a:cubicBezTo>
                  <a:cubicBezTo>
                    <a:pt x="67" y="101"/>
                    <a:pt x="67" y="67"/>
                    <a:pt x="50" y="34"/>
                  </a:cubicBezTo>
                  <a:cubicBezTo>
                    <a:pt x="34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38"/>
            <p:cNvSpPr/>
            <p:nvPr/>
          </p:nvSpPr>
          <p:spPr>
            <a:xfrm>
              <a:off x="6874690" y="4375048"/>
              <a:ext cx="1122" cy="1635"/>
            </a:xfrm>
            <a:custGeom>
              <a:avLst/>
              <a:gdLst/>
              <a:ahLst/>
              <a:cxnLst/>
              <a:rect l="l" t="t" r="r" b="b"/>
              <a:pathLst>
                <a:path w="35" h="51" extrusionOk="0">
                  <a:moveTo>
                    <a:pt x="1" y="0"/>
                  </a:moveTo>
                  <a:cubicBezTo>
                    <a:pt x="1" y="0"/>
                    <a:pt x="1" y="17"/>
                    <a:pt x="1" y="34"/>
                  </a:cubicBezTo>
                  <a:cubicBezTo>
                    <a:pt x="17" y="50"/>
                    <a:pt x="34" y="50"/>
                    <a:pt x="34" y="50"/>
                  </a:cubicBezTo>
                  <a:cubicBezTo>
                    <a:pt x="34" y="50"/>
                    <a:pt x="34" y="34"/>
                    <a:pt x="34" y="17"/>
                  </a:cubicBezTo>
                  <a:cubicBezTo>
                    <a:pt x="17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38"/>
            <p:cNvSpPr/>
            <p:nvPr/>
          </p:nvSpPr>
          <p:spPr>
            <a:xfrm>
              <a:off x="6868280" y="3742060"/>
              <a:ext cx="330435" cy="671031"/>
            </a:xfrm>
            <a:custGeom>
              <a:avLst/>
              <a:gdLst/>
              <a:ahLst/>
              <a:cxnLst/>
              <a:rect l="l" t="t" r="r" b="b"/>
              <a:pathLst>
                <a:path w="10310" h="20937" extrusionOk="0">
                  <a:moveTo>
                    <a:pt x="9340" y="1"/>
                  </a:moveTo>
                  <a:lnTo>
                    <a:pt x="5447" y="118"/>
                  </a:lnTo>
                  <a:cubicBezTo>
                    <a:pt x="5447" y="118"/>
                    <a:pt x="4829" y="2741"/>
                    <a:pt x="5013" y="3259"/>
                  </a:cubicBezTo>
                  <a:cubicBezTo>
                    <a:pt x="5180" y="3777"/>
                    <a:pt x="6316" y="4078"/>
                    <a:pt x="6316" y="4078"/>
                  </a:cubicBezTo>
                  <a:lnTo>
                    <a:pt x="6283" y="11262"/>
                  </a:lnTo>
                  <a:lnTo>
                    <a:pt x="0" y="19032"/>
                  </a:lnTo>
                  <a:lnTo>
                    <a:pt x="2323" y="20937"/>
                  </a:lnTo>
                  <a:cubicBezTo>
                    <a:pt x="2323" y="20937"/>
                    <a:pt x="9123" y="13150"/>
                    <a:pt x="9725" y="11747"/>
                  </a:cubicBezTo>
                  <a:cubicBezTo>
                    <a:pt x="10309" y="10327"/>
                    <a:pt x="9340" y="1"/>
                    <a:pt x="934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38"/>
            <p:cNvSpPr/>
            <p:nvPr/>
          </p:nvSpPr>
          <p:spPr>
            <a:xfrm>
              <a:off x="6975904" y="3711548"/>
              <a:ext cx="179961" cy="699940"/>
            </a:xfrm>
            <a:custGeom>
              <a:avLst/>
              <a:gdLst/>
              <a:ahLst/>
              <a:cxnLst/>
              <a:rect l="l" t="t" r="r" b="b"/>
              <a:pathLst>
                <a:path w="5615" h="21839" extrusionOk="0">
                  <a:moveTo>
                    <a:pt x="5297" y="0"/>
                  </a:moveTo>
                  <a:lnTo>
                    <a:pt x="134" y="518"/>
                  </a:lnTo>
                  <a:lnTo>
                    <a:pt x="67" y="1955"/>
                  </a:lnTo>
                  <a:cubicBezTo>
                    <a:pt x="1" y="3192"/>
                    <a:pt x="468" y="3743"/>
                    <a:pt x="803" y="4061"/>
                  </a:cubicBezTo>
                  <a:lnTo>
                    <a:pt x="2407" y="21838"/>
                  </a:lnTo>
                  <a:lnTo>
                    <a:pt x="5615" y="21822"/>
                  </a:lnTo>
                  <a:lnTo>
                    <a:pt x="5297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38"/>
            <p:cNvSpPr/>
            <p:nvPr/>
          </p:nvSpPr>
          <p:spPr>
            <a:xfrm>
              <a:off x="7037504" y="3852921"/>
              <a:ext cx="39646" cy="289219"/>
            </a:xfrm>
            <a:custGeom>
              <a:avLst/>
              <a:gdLst/>
              <a:ahLst/>
              <a:cxnLst/>
              <a:rect l="l" t="t" r="r" b="b"/>
              <a:pathLst>
                <a:path w="1237" h="9024" extrusionOk="0">
                  <a:moveTo>
                    <a:pt x="618" y="1"/>
                  </a:moveTo>
                  <a:cubicBezTo>
                    <a:pt x="602" y="34"/>
                    <a:pt x="602" y="67"/>
                    <a:pt x="618" y="101"/>
                  </a:cubicBezTo>
                  <a:cubicBezTo>
                    <a:pt x="618" y="67"/>
                    <a:pt x="618" y="34"/>
                    <a:pt x="618" y="1"/>
                  </a:cubicBezTo>
                  <a:close/>
                  <a:moveTo>
                    <a:pt x="618" y="101"/>
                  </a:moveTo>
                  <a:cubicBezTo>
                    <a:pt x="618" y="168"/>
                    <a:pt x="618" y="268"/>
                    <a:pt x="618" y="385"/>
                  </a:cubicBezTo>
                  <a:cubicBezTo>
                    <a:pt x="635" y="619"/>
                    <a:pt x="652" y="953"/>
                    <a:pt x="685" y="1387"/>
                  </a:cubicBezTo>
                  <a:cubicBezTo>
                    <a:pt x="735" y="2239"/>
                    <a:pt x="819" y="3409"/>
                    <a:pt x="936" y="4712"/>
                  </a:cubicBezTo>
                  <a:cubicBezTo>
                    <a:pt x="1035" y="5692"/>
                    <a:pt x="1118" y="6605"/>
                    <a:pt x="1185" y="7371"/>
                  </a:cubicBezTo>
                  <a:lnTo>
                    <a:pt x="1185" y="7371"/>
                  </a:lnTo>
                  <a:lnTo>
                    <a:pt x="334" y="8555"/>
                  </a:lnTo>
                  <a:lnTo>
                    <a:pt x="84" y="8906"/>
                  </a:lnTo>
                  <a:lnTo>
                    <a:pt x="33" y="8990"/>
                  </a:lnTo>
                  <a:lnTo>
                    <a:pt x="33" y="8990"/>
                  </a:lnTo>
                  <a:lnTo>
                    <a:pt x="100" y="8906"/>
                  </a:lnTo>
                  <a:lnTo>
                    <a:pt x="351" y="8589"/>
                  </a:lnTo>
                  <a:cubicBezTo>
                    <a:pt x="568" y="8288"/>
                    <a:pt x="869" y="7887"/>
                    <a:pt x="1236" y="7402"/>
                  </a:cubicBezTo>
                  <a:lnTo>
                    <a:pt x="1236" y="7386"/>
                  </a:lnTo>
                  <a:cubicBezTo>
                    <a:pt x="1186" y="6617"/>
                    <a:pt x="1103" y="5698"/>
                    <a:pt x="1003" y="4712"/>
                  </a:cubicBezTo>
                  <a:cubicBezTo>
                    <a:pt x="902" y="3409"/>
                    <a:pt x="785" y="2239"/>
                    <a:pt x="719" y="1387"/>
                  </a:cubicBezTo>
                  <a:cubicBezTo>
                    <a:pt x="685" y="970"/>
                    <a:pt x="668" y="619"/>
                    <a:pt x="652" y="368"/>
                  </a:cubicBezTo>
                  <a:cubicBezTo>
                    <a:pt x="635" y="268"/>
                    <a:pt x="635" y="168"/>
                    <a:pt x="618" y="101"/>
                  </a:cubicBezTo>
                  <a:close/>
                  <a:moveTo>
                    <a:pt x="33" y="8990"/>
                  </a:moveTo>
                  <a:cubicBezTo>
                    <a:pt x="20" y="8990"/>
                    <a:pt x="18" y="9000"/>
                    <a:pt x="17" y="9012"/>
                  </a:cubicBezTo>
                  <a:lnTo>
                    <a:pt x="17" y="9012"/>
                  </a:lnTo>
                  <a:cubicBezTo>
                    <a:pt x="21" y="9006"/>
                    <a:pt x="25" y="8998"/>
                    <a:pt x="33" y="8990"/>
                  </a:cubicBezTo>
                  <a:close/>
                  <a:moveTo>
                    <a:pt x="17" y="9012"/>
                  </a:moveTo>
                  <a:cubicBezTo>
                    <a:pt x="13" y="9019"/>
                    <a:pt x="9" y="9023"/>
                    <a:pt x="0" y="9023"/>
                  </a:cubicBezTo>
                  <a:lnTo>
                    <a:pt x="17" y="9023"/>
                  </a:lnTo>
                  <a:cubicBezTo>
                    <a:pt x="17" y="9019"/>
                    <a:pt x="17" y="9016"/>
                    <a:pt x="17" y="9012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38"/>
            <p:cNvSpPr/>
            <p:nvPr/>
          </p:nvSpPr>
          <p:spPr>
            <a:xfrm>
              <a:off x="7015550" y="3841671"/>
              <a:ext cx="53556" cy="11282"/>
            </a:xfrm>
            <a:custGeom>
              <a:avLst/>
              <a:gdLst/>
              <a:ahLst/>
              <a:cxnLst/>
              <a:rect l="l" t="t" r="r" b="b"/>
              <a:pathLst>
                <a:path w="1671" h="352" extrusionOk="0">
                  <a:moveTo>
                    <a:pt x="0" y="1"/>
                  </a:moveTo>
                  <a:cubicBezTo>
                    <a:pt x="551" y="184"/>
                    <a:pt x="1103" y="301"/>
                    <a:pt x="1671" y="352"/>
                  </a:cubicBezTo>
                  <a:cubicBezTo>
                    <a:pt x="1119" y="218"/>
                    <a:pt x="568" y="101"/>
                    <a:pt x="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38"/>
            <p:cNvSpPr/>
            <p:nvPr/>
          </p:nvSpPr>
          <p:spPr>
            <a:xfrm>
              <a:off x="7083528" y="4082207"/>
              <a:ext cx="55735" cy="9583"/>
            </a:xfrm>
            <a:custGeom>
              <a:avLst/>
              <a:gdLst/>
              <a:ahLst/>
              <a:cxnLst/>
              <a:rect l="l" t="t" r="r" b="b"/>
              <a:pathLst>
                <a:path w="1739" h="299" extrusionOk="0">
                  <a:moveTo>
                    <a:pt x="721" y="1"/>
                  </a:moveTo>
                  <a:cubicBezTo>
                    <a:pt x="559" y="1"/>
                    <a:pt x="396" y="21"/>
                    <a:pt x="235" y="65"/>
                  </a:cubicBezTo>
                  <a:cubicBezTo>
                    <a:pt x="151" y="81"/>
                    <a:pt x="68" y="115"/>
                    <a:pt x="1" y="165"/>
                  </a:cubicBezTo>
                  <a:cubicBezTo>
                    <a:pt x="223" y="100"/>
                    <a:pt x="452" y="67"/>
                    <a:pt x="682" y="67"/>
                  </a:cubicBezTo>
                  <a:cubicBezTo>
                    <a:pt x="1042" y="67"/>
                    <a:pt x="1403" y="146"/>
                    <a:pt x="1739" y="299"/>
                  </a:cubicBezTo>
                  <a:cubicBezTo>
                    <a:pt x="1672" y="248"/>
                    <a:pt x="1605" y="198"/>
                    <a:pt x="1521" y="165"/>
                  </a:cubicBezTo>
                  <a:cubicBezTo>
                    <a:pt x="1269" y="60"/>
                    <a:pt x="997" y="1"/>
                    <a:pt x="72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38"/>
            <p:cNvSpPr/>
            <p:nvPr/>
          </p:nvSpPr>
          <p:spPr>
            <a:xfrm>
              <a:off x="7044459" y="4124417"/>
              <a:ext cx="131758" cy="171403"/>
            </a:xfrm>
            <a:custGeom>
              <a:avLst/>
              <a:gdLst/>
              <a:ahLst/>
              <a:cxnLst/>
              <a:rect l="l" t="t" r="r" b="b"/>
              <a:pathLst>
                <a:path w="4111" h="5348" extrusionOk="0">
                  <a:moveTo>
                    <a:pt x="4093" y="1"/>
                  </a:moveTo>
                  <a:cubicBezTo>
                    <a:pt x="4064" y="1"/>
                    <a:pt x="3150" y="1181"/>
                    <a:pt x="2022" y="2657"/>
                  </a:cubicBezTo>
                  <a:cubicBezTo>
                    <a:pt x="903" y="4128"/>
                    <a:pt x="0" y="5331"/>
                    <a:pt x="17" y="5347"/>
                  </a:cubicBezTo>
                  <a:cubicBezTo>
                    <a:pt x="34" y="5347"/>
                    <a:pt x="953" y="4161"/>
                    <a:pt x="2089" y="2691"/>
                  </a:cubicBezTo>
                  <a:cubicBezTo>
                    <a:pt x="3208" y="1220"/>
                    <a:pt x="4111" y="1"/>
                    <a:pt x="4094" y="1"/>
                  </a:cubicBezTo>
                  <a:cubicBezTo>
                    <a:pt x="4094" y="1"/>
                    <a:pt x="4094" y="1"/>
                    <a:pt x="409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38"/>
            <p:cNvSpPr/>
            <p:nvPr/>
          </p:nvSpPr>
          <p:spPr>
            <a:xfrm>
              <a:off x="7110322" y="3758149"/>
              <a:ext cx="51440" cy="20127"/>
            </a:xfrm>
            <a:custGeom>
              <a:avLst/>
              <a:gdLst/>
              <a:ahLst/>
              <a:cxnLst/>
              <a:rect l="l" t="t" r="r" b="b"/>
              <a:pathLst>
                <a:path w="1605" h="628" extrusionOk="0">
                  <a:moveTo>
                    <a:pt x="0" y="0"/>
                  </a:moveTo>
                  <a:lnTo>
                    <a:pt x="0" y="0"/>
                  </a:lnTo>
                  <a:cubicBezTo>
                    <a:pt x="17" y="100"/>
                    <a:pt x="51" y="184"/>
                    <a:pt x="117" y="267"/>
                  </a:cubicBezTo>
                  <a:cubicBezTo>
                    <a:pt x="297" y="503"/>
                    <a:pt x="567" y="627"/>
                    <a:pt x="837" y="627"/>
                  </a:cubicBezTo>
                  <a:cubicBezTo>
                    <a:pt x="1045" y="627"/>
                    <a:pt x="1253" y="554"/>
                    <a:pt x="1421" y="401"/>
                  </a:cubicBezTo>
                  <a:cubicBezTo>
                    <a:pt x="1504" y="351"/>
                    <a:pt x="1571" y="267"/>
                    <a:pt x="1604" y="167"/>
                  </a:cubicBezTo>
                  <a:lnTo>
                    <a:pt x="1604" y="167"/>
                  </a:lnTo>
                  <a:cubicBezTo>
                    <a:pt x="1538" y="234"/>
                    <a:pt x="1471" y="301"/>
                    <a:pt x="1387" y="368"/>
                  </a:cubicBezTo>
                  <a:cubicBezTo>
                    <a:pt x="1231" y="496"/>
                    <a:pt x="1041" y="557"/>
                    <a:pt x="850" y="557"/>
                  </a:cubicBezTo>
                  <a:cubicBezTo>
                    <a:pt x="593" y="557"/>
                    <a:pt x="333" y="445"/>
                    <a:pt x="151" y="234"/>
                  </a:cubicBezTo>
                  <a:cubicBezTo>
                    <a:pt x="101" y="167"/>
                    <a:pt x="51" y="84"/>
                    <a:pt x="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38"/>
            <p:cNvSpPr/>
            <p:nvPr/>
          </p:nvSpPr>
          <p:spPr>
            <a:xfrm>
              <a:off x="6984461" y="3278841"/>
              <a:ext cx="37531" cy="124835"/>
            </a:xfrm>
            <a:custGeom>
              <a:avLst/>
              <a:gdLst/>
              <a:ahLst/>
              <a:cxnLst/>
              <a:rect l="l" t="t" r="r" b="b"/>
              <a:pathLst>
                <a:path w="1171" h="3895" extrusionOk="0">
                  <a:moveTo>
                    <a:pt x="1003" y="1"/>
                  </a:moveTo>
                  <a:lnTo>
                    <a:pt x="1003" y="1"/>
                  </a:lnTo>
                  <a:cubicBezTo>
                    <a:pt x="1" y="1137"/>
                    <a:pt x="68" y="2858"/>
                    <a:pt x="1171" y="3894"/>
                  </a:cubicBezTo>
                  <a:lnTo>
                    <a:pt x="1003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38"/>
            <p:cNvSpPr/>
            <p:nvPr/>
          </p:nvSpPr>
          <p:spPr>
            <a:xfrm>
              <a:off x="6937348" y="3468962"/>
              <a:ext cx="65895" cy="130347"/>
            </a:xfrm>
            <a:custGeom>
              <a:avLst/>
              <a:gdLst/>
              <a:ahLst/>
              <a:cxnLst/>
              <a:rect l="l" t="t" r="r" b="b"/>
              <a:pathLst>
                <a:path w="2056" h="4067" extrusionOk="0">
                  <a:moveTo>
                    <a:pt x="836" y="1"/>
                  </a:moveTo>
                  <a:cubicBezTo>
                    <a:pt x="836" y="1"/>
                    <a:pt x="134" y="786"/>
                    <a:pt x="1" y="3777"/>
                  </a:cubicBezTo>
                  <a:cubicBezTo>
                    <a:pt x="1" y="3777"/>
                    <a:pt x="1486" y="4066"/>
                    <a:pt x="1900" y="4066"/>
                  </a:cubicBezTo>
                  <a:cubicBezTo>
                    <a:pt x="1963" y="4066"/>
                    <a:pt x="2001" y="4059"/>
                    <a:pt x="2006" y="4044"/>
                  </a:cubicBezTo>
                  <a:cubicBezTo>
                    <a:pt x="2056" y="3944"/>
                    <a:pt x="836" y="1"/>
                    <a:pt x="836" y="1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38"/>
            <p:cNvSpPr/>
            <p:nvPr/>
          </p:nvSpPr>
          <p:spPr>
            <a:xfrm>
              <a:off x="6953405" y="3421849"/>
              <a:ext cx="290277" cy="327231"/>
            </a:xfrm>
            <a:custGeom>
              <a:avLst/>
              <a:gdLst/>
              <a:ahLst/>
              <a:cxnLst/>
              <a:rect l="l" t="t" r="r" b="b"/>
              <a:pathLst>
                <a:path w="9057" h="10210" extrusionOk="0">
                  <a:moveTo>
                    <a:pt x="8322" y="0"/>
                  </a:moveTo>
                  <a:cubicBezTo>
                    <a:pt x="6968" y="217"/>
                    <a:pt x="4930" y="485"/>
                    <a:pt x="4930" y="485"/>
                  </a:cubicBezTo>
                  <a:lnTo>
                    <a:pt x="4629" y="501"/>
                  </a:lnTo>
                  <a:cubicBezTo>
                    <a:pt x="4629" y="501"/>
                    <a:pt x="2524" y="618"/>
                    <a:pt x="2474" y="618"/>
                  </a:cubicBezTo>
                  <a:cubicBezTo>
                    <a:pt x="1605" y="719"/>
                    <a:pt x="569" y="785"/>
                    <a:pt x="201" y="1738"/>
                  </a:cubicBezTo>
                  <a:cubicBezTo>
                    <a:pt x="1" y="2239"/>
                    <a:pt x="185" y="2991"/>
                    <a:pt x="519" y="3776"/>
                  </a:cubicBezTo>
                  <a:lnTo>
                    <a:pt x="1304" y="6166"/>
                  </a:lnTo>
                  <a:cubicBezTo>
                    <a:pt x="1605" y="7486"/>
                    <a:pt x="1104" y="7419"/>
                    <a:pt x="836" y="8739"/>
                  </a:cubicBezTo>
                  <a:cubicBezTo>
                    <a:pt x="803" y="8939"/>
                    <a:pt x="652" y="10025"/>
                    <a:pt x="652" y="10209"/>
                  </a:cubicBezTo>
                  <a:lnTo>
                    <a:pt x="6734" y="10209"/>
                  </a:lnTo>
                  <a:lnTo>
                    <a:pt x="6634" y="9257"/>
                  </a:lnTo>
                  <a:cubicBezTo>
                    <a:pt x="6634" y="9257"/>
                    <a:pt x="5932" y="5648"/>
                    <a:pt x="5932" y="5598"/>
                  </a:cubicBezTo>
                  <a:lnTo>
                    <a:pt x="6049" y="5380"/>
                  </a:lnTo>
                  <a:cubicBezTo>
                    <a:pt x="6333" y="4779"/>
                    <a:pt x="6350" y="4077"/>
                    <a:pt x="6083" y="3459"/>
                  </a:cubicBezTo>
                  <a:lnTo>
                    <a:pt x="9057" y="2456"/>
                  </a:lnTo>
                  <a:lnTo>
                    <a:pt x="8322" y="0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38"/>
            <p:cNvSpPr/>
            <p:nvPr/>
          </p:nvSpPr>
          <p:spPr>
            <a:xfrm>
              <a:off x="7132212" y="3501621"/>
              <a:ext cx="110412" cy="39966"/>
            </a:xfrm>
            <a:custGeom>
              <a:avLst/>
              <a:gdLst/>
              <a:ahLst/>
              <a:cxnLst/>
              <a:rect l="l" t="t" r="r" b="b"/>
              <a:pathLst>
                <a:path w="3445" h="1247" extrusionOk="0">
                  <a:moveTo>
                    <a:pt x="3444" y="1"/>
                  </a:moveTo>
                  <a:cubicBezTo>
                    <a:pt x="3394" y="1"/>
                    <a:pt x="3344" y="17"/>
                    <a:pt x="3294" y="34"/>
                  </a:cubicBezTo>
                  <a:cubicBezTo>
                    <a:pt x="3211" y="51"/>
                    <a:pt x="3094" y="84"/>
                    <a:pt x="2926" y="134"/>
                  </a:cubicBezTo>
                  <a:cubicBezTo>
                    <a:pt x="2609" y="235"/>
                    <a:pt x="2175" y="368"/>
                    <a:pt x="1707" y="519"/>
                  </a:cubicBezTo>
                  <a:cubicBezTo>
                    <a:pt x="1289" y="636"/>
                    <a:pt x="888" y="786"/>
                    <a:pt x="504" y="970"/>
                  </a:cubicBezTo>
                  <a:cubicBezTo>
                    <a:pt x="353" y="1037"/>
                    <a:pt x="236" y="1087"/>
                    <a:pt x="153" y="1137"/>
                  </a:cubicBezTo>
                  <a:cubicBezTo>
                    <a:pt x="138" y="1117"/>
                    <a:pt x="118" y="1109"/>
                    <a:pt x="97" y="1109"/>
                  </a:cubicBezTo>
                  <a:cubicBezTo>
                    <a:pt x="49" y="1109"/>
                    <a:pt x="0" y="1156"/>
                    <a:pt x="36" y="1204"/>
                  </a:cubicBezTo>
                  <a:cubicBezTo>
                    <a:pt x="48" y="1234"/>
                    <a:pt x="71" y="1247"/>
                    <a:pt x="95" y="1247"/>
                  </a:cubicBezTo>
                  <a:cubicBezTo>
                    <a:pt x="136" y="1247"/>
                    <a:pt x="180" y="1207"/>
                    <a:pt x="170" y="1154"/>
                  </a:cubicBezTo>
                  <a:cubicBezTo>
                    <a:pt x="253" y="1120"/>
                    <a:pt x="370" y="1070"/>
                    <a:pt x="520" y="1003"/>
                  </a:cubicBezTo>
                  <a:cubicBezTo>
                    <a:pt x="821" y="886"/>
                    <a:pt x="1256" y="736"/>
                    <a:pt x="1723" y="586"/>
                  </a:cubicBezTo>
                  <a:cubicBezTo>
                    <a:pt x="2208" y="418"/>
                    <a:pt x="2626" y="285"/>
                    <a:pt x="2943" y="185"/>
                  </a:cubicBezTo>
                  <a:cubicBezTo>
                    <a:pt x="3094" y="134"/>
                    <a:pt x="3227" y="84"/>
                    <a:pt x="3311" y="51"/>
                  </a:cubicBezTo>
                  <a:cubicBezTo>
                    <a:pt x="3361" y="34"/>
                    <a:pt x="3394" y="17"/>
                    <a:pt x="344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38"/>
            <p:cNvSpPr/>
            <p:nvPr/>
          </p:nvSpPr>
          <p:spPr>
            <a:xfrm>
              <a:off x="6974301" y="3458802"/>
              <a:ext cx="257073" cy="2147"/>
            </a:xfrm>
            <a:custGeom>
              <a:avLst/>
              <a:gdLst/>
              <a:ahLst/>
              <a:cxnLst/>
              <a:rect l="l" t="t" r="r" b="b"/>
              <a:pathLst>
                <a:path w="8021" h="67" extrusionOk="0">
                  <a:moveTo>
                    <a:pt x="4011" y="0"/>
                  </a:moveTo>
                  <a:cubicBezTo>
                    <a:pt x="1788" y="0"/>
                    <a:pt x="0" y="17"/>
                    <a:pt x="0" y="33"/>
                  </a:cubicBezTo>
                  <a:cubicBezTo>
                    <a:pt x="0" y="50"/>
                    <a:pt x="1788" y="67"/>
                    <a:pt x="4011" y="67"/>
                  </a:cubicBezTo>
                  <a:cubicBezTo>
                    <a:pt x="6216" y="67"/>
                    <a:pt x="8021" y="50"/>
                    <a:pt x="8021" y="33"/>
                  </a:cubicBezTo>
                  <a:cubicBezTo>
                    <a:pt x="8021" y="17"/>
                    <a:pt x="6216" y="0"/>
                    <a:pt x="4011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38"/>
            <p:cNvSpPr/>
            <p:nvPr/>
          </p:nvSpPr>
          <p:spPr>
            <a:xfrm>
              <a:off x="6951258" y="3496813"/>
              <a:ext cx="286014" cy="2179"/>
            </a:xfrm>
            <a:custGeom>
              <a:avLst/>
              <a:gdLst/>
              <a:ahLst/>
              <a:cxnLst/>
              <a:rect l="l" t="t" r="r" b="b"/>
              <a:pathLst>
                <a:path w="8924" h="68" extrusionOk="0">
                  <a:moveTo>
                    <a:pt x="4462" y="0"/>
                  </a:moveTo>
                  <a:cubicBezTo>
                    <a:pt x="1989" y="0"/>
                    <a:pt x="1" y="17"/>
                    <a:pt x="1" y="34"/>
                  </a:cubicBezTo>
                  <a:cubicBezTo>
                    <a:pt x="1" y="50"/>
                    <a:pt x="1989" y="67"/>
                    <a:pt x="4462" y="67"/>
                  </a:cubicBezTo>
                  <a:cubicBezTo>
                    <a:pt x="6918" y="67"/>
                    <a:pt x="8923" y="50"/>
                    <a:pt x="8923" y="34"/>
                  </a:cubicBezTo>
                  <a:cubicBezTo>
                    <a:pt x="8923" y="17"/>
                    <a:pt x="6918" y="0"/>
                    <a:pt x="4462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38"/>
            <p:cNvSpPr/>
            <p:nvPr/>
          </p:nvSpPr>
          <p:spPr>
            <a:xfrm>
              <a:off x="6943245" y="3540466"/>
              <a:ext cx="24134" cy="2019"/>
            </a:xfrm>
            <a:custGeom>
              <a:avLst/>
              <a:gdLst/>
              <a:ahLst/>
              <a:cxnLst/>
              <a:rect l="l" t="t" r="r" b="b"/>
              <a:pathLst>
                <a:path w="753" h="63" extrusionOk="0">
                  <a:moveTo>
                    <a:pt x="376" y="0"/>
                  </a:moveTo>
                  <a:cubicBezTo>
                    <a:pt x="251" y="0"/>
                    <a:pt x="126" y="8"/>
                    <a:pt x="0" y="25"/>
                  </a:cubicBezTo>
                  <a:cubicBezTo>
                    <a:pt x="126" y="50"/>
                    <a:pt x="251" y="63"/>
                    <a:pt x="376" y="63"/>
                  </a:cubicBezTo>
                  <a:cubicBezTo>
                    <a:pt x="502" y="63"/>
                    <a:pt x="627" y="50"/>
                    <a:pt x="752" y="25"/>
                  </a:cubicBezTo>
                  <a:cubicBezTo>
                    <a:pt x="627" y="8"/>
                    <a:pt x="502" y="0"/>
                    <a:pt x="376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38"/>
            <p:cNvSpPr/>
            <p:nvPr/>
          </p:nvSpPr>
          <p:spPr>
            <a:xfrm>
              <a:off x="6967347" y="3541780"/>
              <a:ext cx="186916" cy="2179"/>
            </a:xfrm>
            <a:custGeom>
              <a:avLst/>
              <a:gdLst/>
              <a:ahLst/>
              <a:cxnLst/>
              <a:rect l="l" t="t" r="r" b="b"/>
              <a:pathLst>
                <a:path w="5832" h="68" extrusionOk="0">
                  <a:moveTo>
                    <a:pt x="2908" y="1"/>
                  </a:moveTo>
                  <a:cubicBezTo>
                    <a:pt x="1304" y="1"/>
                    <a:pt x="0" y="18"/>
                    <a:pt x="0" y="34"/>
                  </a:cubicBezTo>
                  <a:cubicBezTo>
                    <a:pt x="0" y="51"/>
                    <a:pt x="1304" y="68"/>
                    <a:pt x="2908" y="68"/>
                  </a:cubicBezTo>
                  <a:cubicBezTo>
                    <a:pt x="4528" y="68"/>
                    <a:pt x="5832" y="51"/>
                    <a:pt x="5832" y="34"/>
                  </a:cubicBezTo>
                  <a:cubicBezTo>
                    <a:pt x="5832" y="18"/>
                    <a:pt x="4528" y="1"/>
                    <a:pt x="2908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38"/>
            <p:cNvSpPr/>
            <p:nvPr/>
          </p:nvSpPr>
          <p:spPr>
            <a:xfrm>
              <a:off x="6982346" y="3586233"/>
              <a:ext cx="167621" cy="2179"/>
            </a:xfrm>
            <a:custGeom>
              <a:avLst/>
              <a:gdLst/>
              <a:ahLst/>
              <a:cxnLst/>
              <a:rect l="l" t="t" r="r" b="b"/>
              <a:pathLst>
                <a:path w="5230" h="68" extrusionOk="0">
                  <a:moveTo>
                    <a:pt x="2607" y="1"/>
                  </a:moveTo>
                  <a:cubicBezTo>
                    <a:pt x="1170" y="1"/>
                    <a:pt x="0" y="17"/>
                    <a:pt x="0" y="34"/>
                  </a:cubicBezTo>
                  <a:cubicBezTo>
                    <a:pt x="0" y="51"/>
                    <a:pt x="1170" y="68"/>
                    <a:pt x="2607" y="68"/>
                  </a:cubicBezTo>
                  <a:cubicBezTo>
                    <a:pt x="4060" y="68"/>
                    <a:pt x="5230" y="51"/>
                    <a:pt x="5230" y="34"/>
                  </a:cubicBezTo>
                  <a:cubicBezTo>
                    <a:pt x="5230" y="17"/>
                    <a:pt x="4060" y="1"/>
                    <a:pt x="2607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38"/>
            <p:cNvSpPr/>
            <p:nvPr/>
          </p:nvSpPr>
          <p:spPr>
            <a:xfrm>
              <a:off x="6996801" y="3627994"/>
              <a:ext cx="152109" cy="2179"/>
            </a:xfrm>
            <a:custGeom>
              <a:avLst/>
              <a:gdLst/>
              <a:ahLst/>
              <a:cxnLst/>
              <a:rect l="l" t="t" r="r" b="b"/>
              <a:pathLst>
                <a:path w="4746" h="68" extrusionOk="0">
                  <a:moveTo>
                    <a:pt x="2373" y="1"/>
                  </a:moveTo>
                  <a:cubicBezTo>
                    <a:pt x="1053" y="1"/>
                    <a:pt x="0" y="18"/>
                    <a:pt x="0" y="34"/>
                  </a:cubicBezTo>
                  <a:cubicBezTo>
                    <a:pt x="0" y="51"/>
                    <a:pt x="1053" y="68"/>
                    <a:pt x="2373" y="68"/>
                  </a:cubicBezTo>
                  <a:cubicBezTo>
                    <a:pt x="3676" y="68"/>
                    <a:pt x="4745" y="51"/>
                    <a:pt x="4745" y="34"/>
                  </a:cubicBezTo>
                  <a:cubicBezTo>
                    <a:pt x="4745" y="18"/>
                    <a:pt x="3676" y="1"/>
                    <a:pt x="2373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38"/>
            <p:cNvSpPr/>
            <p:nvPr/>
          </p:nvSpPr>
          <p:spPr>
            <a:xfrm>
              <a:off x="6992506" y="3661743"/>
              <a:ext cx="162814" cy="2179"/>
            </a:xfrm>
            <a:custGeom>
              <a:avLst/>
              <a:gdLst/>
              <a:ahLst/>
              <a:cxnLst/>
              <a:rect l="l" t="t" r="r" b="b"/>
              <a:pathLst>
                <a:path w="5080" h="68" extrusionOk="0">
                  <a:moveTo>
                    <a:pt x="2540" y="1"/>
                  </a:moveTo>
                  <a:cubicBezTo>
                    <a:pt x="1137" y="1"/>
                    <a:pt x="1" y="1"/>
                    <a:pt x="1" y="34"/>
                  </a:cubicBezTo>
                  <a:cubicBezTo>
                    <a:pt x="1" y="51"/>
                    <a:pt x="1137" y="67"/>
                    <a:pt x="2540" y="67"/>
                  </a:cubicBezTo>
                  <a:cubicBezTo>
                    <a:pt x="3944" y="67"/>
                    <a:pt x="5080" y="51"/>
                    <a:pt x="5080" y="34"/>
                  </a:cubicBezTo>
                  <a:cubicBezTo>
                    <a:pt x="5080" y="17"/>
                    <a:pt x="3944" y="1"/>
                    <a:pt x="2540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38"/>
            <p:cNvSpPr/>
            <p:nvPr/>
          </p:nvSpPr>
          <p:spPr>
            <a:xfrm>
              <a:off x="6980711" y="3704594"/>
              <a:ext cx="185345" cy="2179"/>
            </a:xfrm>
            <a:custGeom>
              <a:avLst/>
              <a:gdLst/>
              <a:ahLst/>
              <a:cxnLst/>
              <a:rect l="l" t="t" r="r" b="b"/>
              <a:pathLst>
                <a:path w="5783" h="68" extrusionOk="0">
                  <a:moveTo>
                    <a:pt x="2892" y="0"/>
                  </a:moveTo>
                  <a:cubicBezTo>
                    <a:pt x="1304" y="0"/>
                    <a:pt x="1" y="0"/>
                    <a:pt x="1" y="34"/>
                  </a:cubicBezTo>
                  <a:cubicBezTo>
                    <a:pt x="1" y="50"/>
                    <a:pt x="1304" y="67"/>
                    <a:pt x="2892" y="67"/>
                  </a:cubicBezTo>
                  <a:cubicBezTo>
                    <a:pt x="4496" y="67"/>
                    <a:pt x="5782" y="50"/>
                    <a:pt x="5782" y="34"/>
                  </a:cubicBezTo>
                  <a:cubicBezTo>
                    <a:pt x="5782" y="0"/>
                    <a:pt x="4496" y="0"/>
                    <a:pt x="2892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38"/>
            <p:cNvSpPr/>
            <p:nvPr/>
          </p:nvSpPr>
          <p:spPr>
            <a:xfrm>
              <a:off x="6959302" y="3515563"/>
              <a:ext cx="34293" cy="100156"/>
            </a:xfrm>
            <a:custGeom>
              <a:avLst/>
              <a:gdLst/>
              <a:ahLst/>
              <a:cxnLst/>
              <a:rect l="l" t="t" r="r" b="b"/>
              <a:pathLst>
                <a:path w="1070" h="3125" extrusionOk="0">
                  <a:moveTo>
                    <a:pt x="1" y="0"/>
                  </a:moveTo>
                  <a:cubicBezTo>
                    <a:pt x="1" y="34"/>
                    <a:pt x="17" y="84"/>
                    <a:pt x="17" y="134"/>
                  </a:cubicBezTo>
                  <a:cubicBezTo>
                    <a:pt x="34" y="201"/>
                    <a:pt x="67" y="318"/>
                    <a:pt x="118" y="468"/>
                  </a:cubicBezTo>
                  <a:cubicBezTo>
                    <a:pt x="201" y="752"/>
                    <a:pt x="318" y="1153"/>
                    <a:pt x="485" y="1587"/>
                  </a:cubicBezTo>
                  <a:cubicBezTo>
                    <a:pt x="636" y="2022"/>
                    <a:pt x="786" y="2406"/>
                    <a:pt x="886" y="2674"/>
                  </a:cubicBezTo>
                  <a:cubicBezTo>
                    <a:pt x="936" y="2807"/>
                    <a:pt x="986" y="2924"/>
                    <a:pt x="1020" y="3008"/>
                  </a:cubicBezTo>
                  <a:cubicBezTo>
                    <a:pt x="1037" y="3058"/>
                    <a:pt x="1053" y="3091"/>
                    <a:pt x="1070" y="3125"/>
                  </a:cubicBezTo>
                  <a:cubicBezTo>
                    <a:pt x="1070" y="3091"/>
                    <a:pt x="1053" y="3041"/>
                    <a:pt x="1053" y="3008"/>
                  </a:cubicBezTo>
                  <a:cubicBezTo>
                    <a:pt x="1020" y="2924"/>
                    <a:pt x="986" y="2807"/>
                    <a:pt x="936" y="2657"/>
                  </a:cubicBezTo>
                  <a:cubicBezTo>
                    <a:pt x="836" y="2373"/>
                    <a:pt x="702" y="1988"/>
                    <a:pt x="552" y="1554"/>
                  </a:cubicBezTo>
                  <a:cubicBezTo>
                    <a:pt x="385" y="1136"/>
                    <a:pt x="251" y="735"/>
                    <a:pt x="151" y="451"/>
                  </a:cubicBezTo>
                  <a:cubicBezTo>
                    <a:pt x="118" y="301"/>
                    <a:pt x="67" y="151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ADCC7452-2CC5-4AB0-9A43-0B0A8F41D54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355"/>
    </mc:Choice>
    <mc:Fallback>
      <p:transition spd="slow" advTm="293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4" name="Google Shape;2844;p48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INCOMPLETE TASKS</a:t>
            </a:r>
            <a:endParaRPr/>
          </a:p>
        </p:txBody>
      </p:sp>
      <p:sp>
        <p:nvSpPr>
          <p:cNvPr id="2845" name="Google Shape;2845;p48"/>
          <p:cNvSpPr txBox="1"/>
          <p:nvPr/>
        </p:nvSpPr>
        <p:spPr>
          <a:xfrm>
            <a:off x="516875" y="860400"/>
            <a:ext cx="5262300" cy="37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rPr>
              <a:t>Back-end</a:t>
            </a:r>
            <a:endParaRPr sz="1600">
              <a:solidFill>
                <a:schemeClr val="dk1"/>
              </a:solidFill>
              <a:latin typeface="Lilita One"/>
              <a:ea typeface="Lilita One"/>
              <a:cs typeface="Lilita One"/>
              <a:sym typeface="Lilita On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Lilita One"/>
              <a:ea typeface="Lilita One"/>
              <a:cs typeface="Lilita One"/>
              <a:sym typeface="Lilita One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Char char="●"/>
            </a:pPr>
            <a:r>
              <a:rPr lang="fr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rPr>
              <a:t>Property listing in all the suburbs.</a:t>
            </a:r>
            <a:endParaRPr>
              <a:solidFill>
                <a:schemeClr val="dk2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Char char="●"/>
            </a:pPr>
            <a:r>
              <a:rPr lang="fr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rPr>
              <a:t>Robotic program for Commute distance calculation.</a:t>
            </a:r>
            <a:endParaRPr>
              <a:solidFill>
                <a:schemeClr val="dk2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Char char="●"/>
            </a:pPr>
            <a:r>
              <a:rPr lang="fr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rPr>
              <a:t>Full pledged Recommendation System.</a:t>
            </a:r>
            <a:endParaRPr>
              <a:solidFill>
                <a:schemeClr val="dk2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rPr>
              <a:t>Front-end</a:t>
            </a:r>
            <a:endParaRPr sz="1600">
              <a:solidFill>
                <a:schemeClr val="dk1"/>
              </a:solidFill>
              <a:latin typeface="Lilita One"/>
              <a:ea typeface="Lilita One"/>
              <a:cs typeface="Lilita One"/>
              <a:sym typeface="Lilita On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dk1"/>
              </a:solidFill>
              <a:latin typeface="Lilita One"/>
              <a:ea typeface="Lilita One"/>
              <a:cs typeface="Lilita One"/>
              <a:sym typeface="Lilita One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Char char="●"/>
            </a:pPr>
            <a:r>
              <a:rPr lang="fr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rPr>
              <a:t>Actual Development based on prototype.</a:t>
            </a:r>
            <a:endParaRPr>
              <a:solidFill>
                <a:schemeClr val="dk2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Char char="●"/>
            </a:pPr>
            <a:r>
              <a:rPr lang="fr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rPr>
              <a:t>Integration with Backend</a:t>
            </a:r>
            <a:endParaRPr>
              <a:solidFill>
                <a:schemeClr val="dk2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rPr>
              <a:t>Testing of the application</a:t>
            </a:r>
            <a:endParaRPr sz="1600">
              <a:solidFill>
                <a:schemeClr val="dk1"/>
              </a:solidFill>
              <a:latin typeface="Lilita One"/>
              <a:ea typeface="Lilita One"/>
              <a:cs typeface="Lilita One"/>
              <a:sym typeface="Lilita One"/>
            </a:endParaRPr>
          </a:p>
        </p:txBody>
      </p:sp>
      <p:grpSp>
        <p:nvGrpSpPr>
          <p:cNvPr id="2846" name="Google Shape;2846;p48"/>
          <p:cNvGrpSpPr/>
          <p:nvPr/>
        </p:nvGrpSpPr>
        <p:grpSpPr>
          <a:xfrm>
            <a:off x="5674953" y="974001"/>
            <a:ext cx="3362390" cy="3698709"/>
            <a:chOff x="6822224" y="990087"/>
            <a:chExt cx="1472665" cy="1619967"/>
          </a:xfrm>
        </p:grpSpPr>
        <p:sp>
          <p:nvSpPr>
            <p:cNvPr id="2847" name="Google Shape;2847;p48"/>
            <p:cNvSpPr/>
            <p:nvPr/>
          </p:nvSpPr>
          <p:spPr>
            <a:xfrm>
              <a:off x="7824684" y="2209461"/>
              <a:ext cx="26281" cy="388799"/>
            </a:xfrm>
            <a:custGeom>
              <a:avLst/>
              <a:gdLst/>
              <a:ahLst/>
              <a:cxnLst/>
              <a:rect l="l" t="t" r="r" b="b"/>
              <a:pathLst>
                <a:path w="820" h="12131" extrusionOk="0">
                  <a:moveTo>
                    <a:pt x="819" y="0"/>
                  </a:moveTo>
                  <a:lnTo>
                    <a:pt x="34" y="33"/>
                  </a:lnTo>
                  <a:lnTo>
                    <a:pt x="1" y="12130"/>
                  </a:lnTo>
                  <a:lnTo>
                    <a:pt x="535" y="12130"/>
                  </a:lnTo>
                  <a:lnTo>
                    <a:pt x="819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48"/>
            <p:cNvSpPr/>
            <p:nvPr/>
          </p:nvSpPr>
          <p:spPr>
            <a:xfrm>
              <a:off x="7913046" y="2205166"/>
              <a:ext cx="102304" cy="393093"/>
            </a:xfrm>
            <a:custGeom>
              <a:avLst/>
              <a:gdLst/>
              <a:ahLst/>
              <a:cxnLst/>
              <a:rect l="l" t="t" r="r" b="b"/>
              <a:pathLst>
                <a:path w="3192" h="12265" extrusionOk="0">
                  <a:moveTo>
                    <a:pt x="1" y="0"/>
                  </a:moveTo>
                  <a:lnTo>
                    <a:pt x="2607" y="12264"/>
                  </a:lnTo>
                  <a:lnTo>
                    <a:pt x="3192" y="12264"/>
                  </a:lnTo>
                  <a:lnTo>
                    <a:pt x="1037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48"/>
            <p:cNvSpPr/>
            <p:nvPr/>
          </p:nvSpPr>
          <p:spPr>
            <a:xfrm>
              <a:off x="7645300" y="2207827"/>
              <a:ext cx="111406" cy="390433"/>
            </a:xfrm>
            <a:custGeom>
              <a:avLst/>
              <a:gdLst/>
              <a:ahLst/>
              <a:cxnLst/>
              <a:rect l="l" t="t" r="r" b="b"/>
              <a:pathLst>
                <a:path w="3476" h="12182" extrusionOk="0">
                  <a:moveTo>
                    <a:pt x="2607" y="1"/>
                  </a:moveTo>
                  <a:lnTo>
                    <a:pt x="0" y="12181"/>
                  </a:lnTo>
                  <a:lnTo>
                    <a:pt x="602" y="12181"/>
                  </a:lnTo>
                  <a:lnTo>
                    <a:pt x="3476" y="51"/>
                  </a:lnTo>
                  <a:lnTo>
                    <a:pt x="2607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48"/>
            <p:cNvSpPr/>
            <p:nvPr/>
          </p:nvSpPr>
          <p:spPr>
            <a:xfrm>
              <a:off x="7564598" y="1811977"/>
              <a:ext cx="532863" cy="414214"/>
            </a:xfrm>
            <a:custGeom>
              <a:avLst/>
              <a:gdLst/>
              <a:ahLst/>
              <a:cxnLst/>
              <a:rect l="l" t="t" r="r" b="b"/>
              <a:pathLst>
                <a:path w="16626" h="12924" extrusionOk="0">
                  <a:moveTo>
                    <a:pt x="13347" y="0"/>
                  </a:moveTo>
                  <a:cubicBezTo>
                    <a:pt x="9009" y="0"/>
                    <a:pt x="9253" y="5961"/>
                    <a:pt x="8199" y="8726"/>
                  </a:cubicBezTo>
                  <a:cubicBezTo>
                    <a:pt x="7319" y="11038"/>
                    <a:pt x="4931" y="11242"/>
                    <a:pt x="3817" y="11242"/>
                  </a:cubicBezTo>
                  <a:cubicBezTo>
                    <a:pt x="3578" y="11242"/>
                    <a:pt x="3398" y="11232"/>
                    <a:pt x="3304" y="11232"/>
                  </a:cubicBezTo>
                  <a:cubicBezTo>
                    <a:pt x="3256" y="11232"/>
                    <a:pt x="3189" y="11232"/>
                    <a:pt x="3109" y="11232"/>
                  </a:cubicBezTo>
                  <a:cubicBezTo>
                    <a:pt x="2288" y="11232"/>
                    <a:pt x="0" y="11274"/>
                    <a:pt x="898" y="12202"/>
                  </a:cubicBezTo>
                  <a:cubicBezTo>
                    <a:pt x="1350" y="12677"/>
                    <a:pt x="4136" y="12924"/>
                    <a:pt x="7096" y="12924"/>
                  </a:cubicBezTo>
                  <a:cubicBezTo>
                    <a:pt x="10477" y="12924"/>
                    <a:pt x="14084" y="12602"/>
                    <a:pt x="14699" y="11934"/>
                  </a:cubicBezTo>
                  <a:cubicBezTo>
                    <a:pt x="15852" y="10698"/>
                    <a:pt x="16036" y="7039"/>
                    <a:pt x="16353" y="3430"/>
                  </a:cubicBezTo>
                  <a:cubicBezTo>
                    <a:pt x="16626" y="154"/>
                    <a:pt x="14091" y="3"/>
                    <a:pt x="13620" y="3"/>
                  </a:cubicBezTo>
                  <a:cubicBezTo>
                    <a:pt x="13573" y="3"/>
                    <a:pt x="13546" y="4"/>
                    <a:pt x="13546" y="4"/>
                  </a:cubicBezTo>
                  <a:cubicBezTo>
                    <a:pt x="13479" y="2"/>
                    <a:pt x="13413" y="0"/>
                    <a:pt x="13347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48"/>
            <p:cNvSpPr/>
            <p:nvPr/>
          </p:nvSpPr>
          <p:spPr>
            <a:xfrm>
              <a:off x="7583187" y="1812105"/>
              <a:ext cx="508217" cy="414535"/>
            </a:xfrm>
            <a:custGeom>
              <a:avLst/>
              <a:gdLst/>
              <a:ahLst/>
              <a:cxnLst/>
              <a:rect l="l" t="t" r="r" b="b"/>
              <a:pathLst>
                <a:path w="15857" h="12934" extrusionOk="0">
                  <a:moveTo>
                    <a:pt x="13166" y="0"/>
                  </a:moveTo>
                  <a:cubicBezTo>
                    <a:pt x="13167" y="0"/>
                    <a:pt x="15539" y="485"/>
                    <a:pt x="15322" y="2974"/>
                  </a:cubicBezTo>
                  <a:cubicBezTo>
                    <a:pt x="15105" y="5481"/>
                    <a:pt x="14470" y="9842"/>
                    <a:pt x="13317" y="10961"/>
                  </a:cubicBezTo>
                  <a:cubicBezTo>
                    <a:pt x="12375" y="11862"/>
                    <a:pt x="9166" y="12195"/>
                    <a:pt x="6685" y="12195"/>
                  </a:cubicBezTo>
                  <a:cubicBezTo>
                    <a:pt x="6130" y="12195"/>
                    <a:pt x="5612" y="12178"/>
                    <a:pt x="5163" y="12147"/>
                  </a:cubicBezTo>
                  <a:cubicBezTo>
                    <a:pt x="3592" y="12081"/>
                    <a:pt x="2039" y="11830"/>
                    <a:pt x="518" y="11429"/>
                  </a:cubicBezTo>
                  <a:cubicBezTo>
                    <a:pt x="518" y="11429"/>
                    <a:pt x="0" y="11763"/>
                    <a:pt x="150" y="11980"/>
                  </a:cubicBezTo>
                  <a:cubicBezTo>
                    <a:pt x="304" y="12180"/>
                    <a:pt x="1493" y="12933"/>
                    <a:pt x="6942" y="12933"/>
                  </a:cubicBezTo>
                  <a:cubicBezTo>
                    <a:pt x="7409" y="12933"/>
                    <a:pt x="7907" y="12928"/>
                    <a:pt x="8438" y="12916"/>
                  </a:cubicBezTo>
                  <a:cubicBezTo>
                    <a:pt x="15171" y="12782"/>
                    <a:pt x="14704" y="11780"/>
                    <a:pt x="14988" y="10694"/>
                  </a:cubicBezTo>
                  <a:cubicBezTo>
                    <a:pt x="15272" y="9608"/>
                    <a:pt x="15857" y="3827"/>
                    <a:pt x="15773" y="2557"/>
                  </a:cubicBezTo>
                  <a:cubicBezTo>
                    <a:pt x="15689" y="1270"/>
                    <a:pt x="15055" y="218"/>
                    <a:pt x="13166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48"/>
            <p:cNvSpPr/>
            <p:nvPr/>
          </p:nvSpPr>
          <p:spPr>
            <a:xfrm>
              <a:off x="7941955" y="1957228"/>
              <a:ext cx="19871" cy="16826"/>
            </a:xfrm>
            <a:custGeom>
              <a:avLst/>
              <a:gdLst/>
              <a:ahLst/>
              <a:cxnLst/>
              <a:rect l="l" t="t" r="r" b="b"/>
              <a:pathLst>
                <a:path w="620" h="525" extrusionOk="0">
                  <a:moveTo>
                    <a:pt x="268" y="0"/>
                  </a:moveTo>
                  <a:cubicBezTo>
                    <a:pt x="118" y="17"/>
                    <a:pt x="1" y="167"/>
                    <a:pt x="18" y="318"/>
                  </a:cubicBezTo>
                  <a:cubicBezTo>
                    <a:pt x="48" y="448"/>
                    <a:pt x="163" y="525"/>
                    <a:pt x="278" y="525"/>
                  </a:cubicBezTo>
                  <a:cubicBezTo>
                    <a:pt x="355" y="525"/>
                    <a:pt x="432" y="491"/>
                    <a:pt x="485" y="418"/>
                  </a:cubicBezTo>
                  <a:cubicBezTo>
                    <a:pt x="619" y="251"/>
                    <a:pt x="485" y="0"/>
                    <a:pt x="268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48"/>
            <p:cNvSpPr/>
            <p:nvPr/>
          </p:nvSpPr>
          <p:spPr>
            <a:xfrm>
              <a:off x="7943045" y="1920819"/>
              <a:ext cx="24646" cy="98554"/>
            </a:xfrm>
            <a:custGeom>
              <a:avLst/>
              <a:gdLst/>
              <a:ahLst/>
              <a:cxnLst/>
              <a:rect l="l" t="t" r="r" b="b"/>
              <a:pathLst>
                <a:path w="769" h="3075" extrusionOk="0">
                  <a:moveTo>
                    <a:pt x="151" y="0"/>
                  </a:moveTo>
                  <a:cubicBezTo>
                    <a:pt x="151" y="0"/>
                    <a:pt x="117" y="34"/>
                    <a:pt x="84" y="117"/>
                  </a:cubicBezTo>
                  <a:cubicBezTo>
                    <a:pt x="34" y="234"/>
                    <a:pt x="17" y="351"/>
                    <a:pt x="0" y="485"/>
                  </a:cubicBezTo>
                  <a:cubicBezTo>
                    <a:pt x="0" y="669"/>
                    <a:pt x="34" y="852"/>
                    <a:pt x="101" y="1019"/>
                  </a:cubicBezTo>
                  <a:cubicBezTo>
                    <a:pt x="151" y="1120"/>
                    <a:pt x="217" y="1220"/>
                    <a:pt x="284" y="1303"/>
                  </a:cubicBezTo>
                  <a:cubicBezTo>
                    <a:pt x="368" y="1387"/>
                    <a:pt x="451" y="1454"/>
                    <a:pt x="435" y="1554"/>
                  </a:cubicBezTo>
                  <a:cubicBezTo>
                    <a:pt x="385" y="1654"/>
                    <a:pt x="351" y="1755"/>
                    <a:pt x="301" y="1855"/>
                  </a:cubicBezTo>
                  <a:cubicBezTo>
                    <a:pt x="268" y="1972"/>
                    <a:pt x="251" y="2089"/>
                    <a:pt x="268" y="2189"/>
                  </a:cubicBezTo>
                  <a:cubicBezTo>
                    <a:pt x="268" y="2373"/>
                    <a:pt x="318" y="2557"/>
                    <a:pt x="418" y="2724"/>
                  </a:cubicBezTo>
                  <a:cubicBezTo>
                    <a:pt x="485" y="2824"/>
                    <a:pt x="568" y="2924"/>
                    <a:pt x="652" y="3008"/>
                  </a:cubicBezTo>
                  <a:cubicBezTo>
                    <a:pt x="735" y="3058"/>
                    <a:pt x="769" y="3075"/>
                    <a:pt x="769" y="3075"/>
                  </a:cubicBezTo>
                  <a:cubicBezTo>
                    <a:pt x="652" y="2958"/>
                    <a:pt x="552" y="2841"/>
                    <a:pt x="468" y="2690"/>
                  </a:cubicBezTo>
                  <a:cubicBezTo>
                    <a:pt x="385" y="2540"/>
                    <a:pt x="351" y="2373"/>
                    <a:pt x="351" y="2189"/>
                  </a:cubicBezTo>
                  <a:cubicBezTo>
                    <a:pt x="334" y="2089"/>
                    <a:pt x="351" y="1988"/>
                    <a:pt x="385" y="1888"/>
                  </a:cubicBezTo>
                  <a:cubicBezTo>
                    <a:pt x="435" y="1788"/>
                    <a:pt x="485" y="1671"/>
                    <a:pt x="518" y="1571"/>
                  </a:cubicBezTo>
                  <a:cubicBezTo>
                    <a:pt x="535" y="1504"/>
                    <a:pt x="518" y="1420"/>
                    <a:pt x="468" y="1370"/>
                  </a:cubicBezTo>
                  <a:cubicBezTo>
                    <a:pt x="435" y="1320"/>
                    <a:pt x="401" y="1287"/>
                    <a:pt x="351" y="1237"/>
                  </a:cubicBezTo>
                  <a:cubicBezTo>
                    <a:pt x="284" y="1170"/>
                    <a:pt x="234" y="1086"/>
                    <a:pt x="184" y="986"/>
                  </a:cubicBezTo>
                  <a:cubicBezTo>
                    <a:pt x="101" y="836"/>
                    <a:pt x="67" y="652"/>
                    <a:pt x="67" y="485"/>
                  </a:cubicBezTo>
                  <a:cubicBezTo>
                    <a:pt x="84" y="318"/>
                    <a:pt x="101" y="151"/>
                    <a:pt x="151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48"/>
            <p:cNvSpPr/>
            <p:nvPr/>
          </p:nvSpPr>
          <p:spPr>
            <a:xfrm>
              <a:off x="7923751" y="1954023"/>
              <a:ext cx="31088" cy="24102"/>
            </a:xfrm>
            <a:custGeom>
              <a:avLst/>
              <a:gdLst/>
              <a:ahLst/>
              <a:cxnLst/>
              <a:rect l="l" t="t" r="r" b="b"/>
              <a:pathLst>
                <a:path w="970" h="752" extrusionOk="0">
                  <a:moveTo>
                    <a:pt x="51" y="0"/>
                  </a:moveTo>
                  <a:cubicBezTo>
                    <a:pt x="34" y="0"/>
                    <a:pt x="1" y="67"/>
                    <a:pt x="17" y="201"/>
                  </a:cubicBezTo>
                  <a:cubicBezTo>
                    <a:pt x="51" y="368"/>
                    <a:pt x="151" y="518"/>
                    <a:pt x="302" y="618"/>
                  </a:cubicBezTo>
                  <a:cubicBezTo>
                    <a:pt x="435" y="702"/>
                    <a:pt x="602" y="752"/>
                    <a:pt x="769" y="752"/>
                  </a:cubicBezTo>
                  <a:cubicBezTo>
                    <a:pt x="886" y="752"/>
                    <a:pt x="970" y="735"/>
                    <a:pt x="970" y="719"/>
                  </a:cubicBezTo>
                  <a:cubicBezTo>
                    <a:pt x="970" y="702"/>
                    <a:pt x="886" y="702"/>
                    <a:pt x="769" y="685"/>
                  </a:cubicBezTo>
                  <a:cubicBezTo>
                    <a:pt x="619" y="668"/>
                    <a:pt x="469" y="618"/>
                    <a:pt x="352" y="535"/>
                  </a:cubicBezTo>
                  <a:cubicBezTo>
                    <a:pt x="218" y="451"/>
                    <a:pt x="134" y="334"/>
                    <a:pt x="84" y="184"/>
                  </a:cubicBezTo>
                  <a:cubicBezTo>
                    <a:pt x="51" y="84"/>
                    <a:pt x="68" y="0"/>
                    <a:pt x="51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48"/>
            <p:cNvSpPr/>
            <p:nvPr/>
          </p:nvSpPr>
          <p:spPr>
            <a:xfrm>
              <a:off x="8148133" y="2031648"/>
              <a:ext cx="38043" cy="569817"/>
            </a:xfrm>
            <a:custGeom>
              <a:avLst/>
              <a:gdLst/>
              <a:ahLst/>
              <a:cxnLst/>
              <a:rect l="l" t="t" r="r" b="b"/>
              <a:pathLst>
                <a:path w="1187" h="17779" extrusionOk="0">
                  <a:moveTo>
                    <a:pt x="452" y="1"/>
                  </a:moveTo>
                  <a:lnTo>
                    <a:pt x="1" y="18"/>
                  </a:lnTo>
                  <a:lnTo>
                    <a:pt x="719" y="17779"/>
                  </a:lnTo>
                  <a:lnTo>
                    <a:pt x="1187" y="17779"/>
                  </a:lnTo>
                  <a:lnTo>
                    <a:pt x="452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48"/>
            <p:cNvSpPr/>
            <p:nvPr/>
          </p:nvSpPr>
          <p:spPr>
            <a:xfrm>
              <a:off x="7344351" y="2032193"/>
              <a:ext cx="42851" cy="570875"/>
            </a:xfrm>
            <a:custGeom>
              <a:avLst/>
              <a:gdLst/>
              <a:ahLst/>
              <a:cxnLst/>
              <a:rect l="l" t="t" r="r" b="b"/>
              <a:pathLst>
                <a:path w="1337" h="17812" extrusionOk="0">
                  <a:moveTo>
                    <a:pt x="869" y="1"/>
                  </a:moveTo>
                  <a:lnTo>
                    <a:pt x="0" y="17795"/>
                  </a:lnTo>
                  <a:lnTo>
                    <a:pt x="451" y="17812"/>
                  </a:lnTo>
                  <a:lnTo>
                    <a:pt x="1337" y="34"/>
                  </a:lnTo>
                  <a:lnTo>
                    <a:pt x="869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48"/>
            <p:cNvSpPr/>
            <p:nvPr/>
          </p:nvSpPr>
          <p:spPr>
            <a:xfrm>
              <a:off x="7482486" y="2039692"/>
              <a:ext cx="42338" cy="567125"/>
            </a:xfrm>
            <a:custGeom>
              <a:avLst/>
              <a:gdLst/>
              <a:ahLst/>
              <a:cxnLst/>
              <a:rect l="l" t="t" r="r" b="b"/>
              <a:pathLst>
                <a:path w="1321" h="17695" extrusionOk="0">
                  <a:moveTo>
                    <a:pt x="853" y="0"/>
                  </a:moveTo>
                  <a:lnTo>
                    <a:pt x="1" y="17661"/>
                  </a:lnTo>
                  <a:lnTo>
                    <a:pt x="469" y="17695"/>
                  </a:lnTo>
                  <a:lnTo>
                    <a:pt x="1321" y="34"/>
                  </a:lnTo>
                  <a:lnTo>
                    <a:pt x="853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48"/>
            <p:cNvSpPr/>
            <p:nvPr/>
          </p:nvSpPr>
          <p:spPr>
            <a:xfrm>
              <a:off x="8240789" y="2032193"/>
              <a:ext cx="38588" cy="569272"/>
            </a:xfrm>
            <a:custGeom>
              <a:avLst/>
              <a:gdLst/>
              <a:ahLst/>
              <a:cxnLst/>
              <a:rect l="l" t="t" r="r" b="b"/>
              <a:pathLst>
                <a:path w="1204" h="17762" extrusionOk="0">
                  <a:moveTo>
                    <a:pt x="468" y="1"/>
                  </a:moveTo>
                  <a:lnTo>
                    <a:pt x="0" y="17"/>
                  </a:lnTo>
                  <a:lnTo>
                    <a:pt x="735" y="17762"/>
                  </a:lnTo>
                  <a:lnTo>
                    <a:pt x="1203" y="17762"/>
                  </a:lnTo>
                  <a:lnTo>
                    <a:pt x="468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48"/>
            <p:cNvSpPr/>
            <p:nvPr/>
          </p:nvSpPr>
          <p:spPr>
            <a:xfrm>
              <a:off x="7318647" y="2025238"/>
              <a:ext cx="976243" cy="29486"/>
            </a:xfrm>
            <a:custGeom>
              <a:avLst/>
              <a:gdLst/>
              <a:ahLst/>
              <a:cxnLst/>
              <a:rect l="l" t="t" r="r" b="b"/>
              <a:pathLst>
                <a:path w="30460" h="920" extrusionOk="0">
                  <a:moveTo>
                    <a:pt x="0" y="0"/>
                  </a:moveTo>
                  <a:lnTo>
                    <a:pt x="0" y="919"/>
                  </a:lnTo>
                  <a:lnTo>
                    <a:pt x="30460" y="919"/>
                  </a:lnTo>
                  <a:lnTo>
                    <a:pt x="30460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48"/>
            <p:cNvSpPr/>
            <p:nvPr/>
          </p:nvSpPr>
          <p:spPr>
            <a:xfrm>
              <a:off x="7394124" y="1837809"/>
              <a:ext cx="385626" cy="184255"/>
            </a:xfrm>
            <a:custGeom>
              <a:avLst/>
              <a:gdLst/>
              <a:ahLst/>
              <a:cxnLst/>
              <a:rect l="l" t="t" r="r" b="b"/>
              <a:pathLst>
                <a:path w="12032" h="5749" extrusionOk="0">
                  <a:moveTo>
                    <a:pt x="1" y="0"/>
                  </a:moveTo>
                  <a:lnTo>
                    <a:pt x="2173" y="5748"/>
                  </a:lnTo>
                  <a:lnTo>
                    <a:pt x="12031" y="5748"/>
                  </a:lnTo>
                  <a:lnTo>
                    <a:pt x="11948" y="5447"/>
                  </a:lnTo>
                  <a:lnTo>
                    <a:pt x="7971" y="5347"/>
                  </a:lnTo>
                  <a:lnTo>
                    <a:pt x="6133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48"/>
            <p:cNvSpPr/>
            <p:nvPr/>
          </p:nvSpPr>
          <p:spPr>
            <a:xfrm>
              <a:off x="7507678" y="1919024"/>
              <a:ext cx="28941" cy="27659"/>
            </a:xfrm>
            <a:custGeom>
              <a:avLst/>
              <a:gdLst/>
              <a:ahLst/>
              <a:cxnLst/>
              <a:rect l="l" t="t" r="r" b="b"/>
              <a:pathLst>
                <a:path w="903" h="863" extrusionOk="0">
                  <a:moveTo>
                    <a:pt x="401" y="1"/>
                  </a:moveTo>
                  <a:cubicBezTo>
                    <a:pt x="379" y="1"/>
                    <a:pt x="357" y="3"/>
                    <a:pt x="334" y="6"/>
                  </a:cubicBezTo>
                  <a:cubicBezTo>
                    <a:pt x="117" y="73"/>
                    <a:pt x="0" y="307"/>
                    <a:pt x="84" y="507"/>
                  </a:cubicBezTo>
                  <a:cubicBezTo>
                    <a:pt x="129" y="719"/>
                    <a:pt x="312" y="863"/>
                    <a:pt x="508" y="863"/>
                  </a:cubicBezTo>
                  <a:cubicBezTo>
                    <a:pt x="528" y="863"/>
                    <a:pt x="548" y="861"/>
                    <a:pt x="568" y="858"/>
                  </a:cubicBezTo>
                  <a:cubicBezTo>
                    <a:pt x="785" y="775"/>
                    <a:pt x="902" y="541"/>
                    <a:pt x="819" y="340"/>
                  </a:cubicBezTo>
                  <a:cubicBezTo>
                    <a:pt x="774" y="130"/>
                    <a:pt x="594" y="1"/>
                    <a:pt x="4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48"/>
            <p:cNvSpPr/>
            <p:nvPr/>
          </p:nvSpPr>
          <p:spPr>
            <a:xfrm>
              <a:off x="7838081" y="1141106"/>
              <a:ext cx="111406" cy="153199"/>
            </a:xfrm>
            <a:custGeom>
              <a:avLst/>
              <a:gdLst/>
              <a:ahLst/>
              <a:cxnLst/>
              <a:rect l="l" t="t" r="r" b="b"/>
              <a:pathLst>
                <a:path w="3476" h="4780" extrusionOk="0">
                  <a:moveTo>
                    <a:pt x="0" y="1"/>
                  </a:moveTo>
                  <a:lnTo>
                    <a:pt x="0" y="4779"/>
                  </a:lnTo>
                  <a:lnTo>
                    <a:pt x="3476" y="4779"/>
                  </a:lnTo>
                  <a:lnTo>
                    <a:pt x="3476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48"/>
            <p:cNvSpPr/>
            <p:nvPr/>
          </p:nvSpPr>
          <p:spPr>
            <a:xfrm>
              <a:off x="7896444" y="1178060"/>
              <a:ext cx="35928" cy="1090"/>
            </a:xfrm>
            <a:custGeom>
              <a:avLst/>
              <a:gdLst/>
              <a:ahLst/>
              <a:cxnLst/>
              <a:rect l="l" t="t" r="r" b="b"/>
              <a:pathLst>
                <a:path w="1121" h="34" extrusionOk="0">
                  <a:moveTo>
                    <a:pt x="552" y="0"/>
                  </a:moveTo>
                  <a:cubicBezTo>
                    <a:pt x="251" y="0"/>
                    <a:pt x="1" y="17"/>
                    <a:pt x="1" y="17"/>
                  </a:cubicBezTo>
                  <a:cubicBezTo>
                    <a:pt x="1" y="17"/>
                    <a:pt x="251" y="34"/>
                    <a:pt x="552" y="34"/>
                  </a:cubicBezTo>
                  <a:cubicBezTo>
                    <a:pt x="869" y="34"/>
                    <a:pt x="1120" y="17"/>
                    <a:pt x="1120" y="17"/>
                  </a:cubicBezTo>
                  <a:cubicBezTo>
                    <a:pt x="1120" y="17"/>
                    <a:pt x="869" y="0"/>
                    <a:pt x="55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48"/>
            <p:cNvSpPr/>
            <p:nvPr/>
          </p:nvSpPr>
          <p:spPr>
            <a:xfrm>
              <a:off x="7896444" y="1198540"/>
              <a:ext cx="17692" cy="833"/>
            </a:xfrm>
            <a:custGeom>
              <a:avLst/>
              <a:gdLst/>
              <a:ahLst/>
              <a:cxnLst/>
              <a:rect l="l" t="t" r="r" b="b"/>
              <a:pathLst>
                <a:path w="552" h="26" extrusionOk="0">
                  <a:moveTo>
                    <a:pt x="276" y="1"/>
                  </a:moveTo>
                  <a:cubicBezTo>
                    <a:pt x="184" y="1"/>
                    <a:pt x="93" y="5"/>
                    <a:pt x="1" y="13"/>
                  </a:cubicBezTo>
                  <a:cubicBezTo>
                    <a:pt x="93" y="21"/>
                    <a:pt x="184" y="26"/>
                    <a:pt x="276" y="26"/>
                  </a:cubicBezTo>
                  <a:cubicBezTo>
                    <a:pt x="368" y="26"/>
                    <a:pt x="460" y="21"/>
                    <a:pt x="552" y="13"/>
                  </a:cubicBezTo>
                  <a:cubicBezTo>
                    <a:pt x="460" y="5"/>
                    <a:pt x="368" y="1"/>
                    <a:pt x="27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48"/>
            <p:cNvSpPr/>
            <p:nvPr/>
          </p:nvSpPr>
          <p:spPr>
            <a:xfrm>
              <a:off x="7853593" y="1203892"/>
              <a:ext cx="17724" cy="833"/>
            </a:xfrm>
            <a:custGeom>
              <a:avLst/>
              <a:gdLst/>
              <a:ahLst/>
              <a:cxnLst/>
              <a:rect l="l" t="t" r="r" b="b"/>
              <a:pathLst>
                <a:path w="553" h="26" extrusionOk="0">
                  <a:moveTo>
                    <a:pt x="277" y="1"/>
                  </a:moveTo>
                  <a:cubicBezTo>
                    <a:pt x="185" y="1"/>
                    <a:pt x="93" y="5"/>
                    <a:pt x="1" y="13"/>
                  </a:cubicBezTo>
                  <a:cubicBezTo>
                    <a:pt x="93" y="22"/>
                    <a:pt x="185" y="26"/>
                    <a:pt x="277" y="26"/>
                  </a:cubicBezTo>
                  <a:cubicBezTo>
                    <a:pt x="369" y="26"/>
                    <a:pt x="460" y="22"/>
                    <a:pt x="552" y="13"/>
                  </a:cubicBezTo>
                  <a:cubicBezTo>
                    <a:pt x="460" y="5"/>
                    <a:pt x="369" y="1"/>
                    <a:pt x="27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48"/>
            <p:cNvSpPr/>
            <p:nvPr/>
          </p:nvSpPr>
          <p:spPr>
            <a:xfrm>
              <a:off x="7853593" y="1212450"/>
              <a:ext cx="27371" cy="865"/>
            </a:xfrm>
            <a:custGeom>
              <a:avLst/>
              <a:gdLst/>
              <a:ahLst/>
              <a:cxnLst/>
              <a:rect l="l" t="t" r="r" b="b"/>
              <a:pathLst>
                <a:path w="854" h="27" extrusionOk="0">
                  <a:moveTo>
                    <a:pt x="427" y="1"/>
                  </a:moveTo>
                  <a:cubicBezTo>
                    <a:pt x="285" y="1"/>
                    <a:pt x="143" y="5"/>
                    <a:pt x="1" y="14"/>
                  </a:cubicBezTo>
                  <a:cubicBezTo>
                    <a:pt x="143" y="22"/>
                    <a:pt x="285" y="26"/>
                    <a:pt x="427" y="26"/>
                  </a:cubicBezTo>
                  <a:cubicBezTo>
                    <a:pt x="569" y="26"/>
                    <a:pt x="711" y="22"/>
                    <a:pt x="853" y="14"/>
                  </a:cubicBezTo>
                  <a:cubicBezTo>
                    <a:pt x="711" y="5"/>
                    <a:pt x="569" y="1"/>
                    <a:pt x="42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48"/>
            <p:cNvSpPr/>
            <p:nvPr/>
          </p:nvSpPr>
          <p:spPr>
            <a:xfrm>
              <a:off x="7853593" y="1227449"/>
              <a:ext cx="17724" cy="833"/>
            </a:xfrm>
            <a:custGeom>
              <a:avLst/>
              <a:gdLst/>
              <a:ahLst/>
              <a:cxnLst/>
              <a:rect l="l" t="t" r="r" b="b"/>
              <a:pathLst>
                <a:path w="553" h="26" extrusionOk="0">
                  <a:moveTo>
                    <a:pt x="277" y="1"/>
                  </a:moveTo>
                  <a:cubicBezTo>
                    <a:pt x="185" y="1"/>
                    <a:pt x="93" y="5"/>
                    <a:pt x="1" y="13"/>
                  </a:cubicBezTo>
                  <a:cubicBezTo>
                    <a:pt x="93" y="22"/>
                    <a:pt x="185" y="26"/>
                    <a:pt x="277" y="26"/>
                  </a:cubicBezTo>
                  <a:cubicBezTo>
                    <a:pt x="369" y="26"/>
                    <a:pt x="460" y="22"/>
                    <a:pt x="552" y="13"/>
                  </a:cubicBezTo>
                  <a:cubicBezTo>
                    <a:pt x="460" y="5"/>
                    <a:pt x="369" y="1"/>
                    <a:pt x="27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48"/>
            <p:cNvSpPr/>
            <p:nvPr/>
          </p:nvSpPr>
          <p:spPr>
            <a:xfrm>
              <a:off x="7853593" y="1236039"/>
              <a:ext cx="27371" cy="833"/>
            </a:xfrm>
            <a:custGeom>
              <a:avLst/>
              <a:gdLst/>
              <a:ahLst/>
              <a:cxnLst/>
              <a:rect l="l" t="t" r="r" b="b"/>
              <a:pathLst>
                <a:path w="854" h="26" extrusionOk="0">
                  <a:moveTo>
                    <a:pt x="427" y="0"/>
                  </a:moveTo>
                  <a:cubicBezTo>
                    <a:pt x="285" y="0"/>
                    <a:pt x="143" y="4"/>
                    <a:pt x="1" y="13"/>
                  </a:cubicBezTo>
                  <a:cubicBezTo>
                    <a:pt x="143" y="21"/>
                    <a:pt x="285" y="25"/>
                    <a:pt x="427" y="25"/>
                  </a:cubicBezTo>
                  <a:cubicBezTo>
                    <a:pt x="569" y="25"/>
                    <a:pt x="711" y="21"/>
                    <a:pt x="853" y="13"/>
                  </a:cubicBezTo>
                  <a:cubicBezTo>
                    <a:pt x="711" y="4"/>
                    <a:pt x="569" y="0"/>
                    <a:pt x="42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48"/>
            <p:cNvSpPr/>
            <p:nvPr/>
          </p:nvSpPr>
          <p:spPr>
            <a:xfrm>
              <a:off x="7853593" y="1249403"/>
              <a:ext cx="17724" cy="833"/>
            </a:xfrm>
            <a:custGeom>
              <a:avLst/>
              <a:gdLst/>
              <a:ahLst/>
              <a:cxnLst/>
              <a:rect l="l" t="t" r="r" b="b"/>
              <a:pathLst>
                <a:path w="553" h="26" extrusionOk="0">
                  <a:moveTo>
                    <a:pt x="277" y="1"/>
                  </a:moveTo>
                  <a:cubicBezTo>
                    <a:pt x="185" y="1"/>
                    <a:pt x="93" y="5"/>
                    <a:pt x="1" y="13"/>
                  </a:cubicBezTo>
                  <a:cubicBezTo>
                    <a:pt x="93" y="22"/>
                    <a:pt x="185" y="26"/>
                    <a:pt x="277" y="26"/>
                  </a:cubicBezTo>
                  <a:cubicBezTo>
                    <a:pt x="369" y="26"/>
                    <a:pt x="460" y="22"/>
                    <a:pt x="552" y="13"/>
                  </a:cubicBezTo>
                  <a:cubicBezTo>
                    <a:pt x="460" y="5"/>
                    <a:pt x="369" y="1"/>
                    <a:pt x="27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48"/>
            <p:cNvSpPr/>
            <p:nvPr/>
          </p:nvSpPr>
          <p:spPr>
            <a:xfrm>
              <a:off x="7853593" y="1257993"/>
              <a:ext cx="27371" cy="833"/>
            </a:xfrm>
            <a:custGeom>
              <a:avLst/>
              <a:gdLst/>
              <a:ahLst/>
              <a:cxnLst/>
              <a:rect l="l" t="t" r="r" b="b"/>
              <a:pathLst>
                <a:path w="854" h="26" extrusionOk="0">
                  <a:moveTo>
                    <a:pt x="427" y="0"/>
                  </a:moveTo>
                  <a:cubicBezTo>
                    <a:pt x="285" y="0"/>
                    <a:pt x="143" y="4"/>
                    <a:pt x="1" y="13"/>
                  </a:cubicBezTo>
                  <a:cubicBezTo>
                    <a:pt x="143" y="21"/>
                    <a:pt x="285" y="25"/>
                    <a:pt x="427" y="25"/>
                  </a:cubicBezTo>
                  <a:cubicBezTo>
                    <a:pt x="569" y="25"/>
                    <a:pt x="711" y="21"/>
                    <a:pt x="853" y="13"/>
                  </a:cubicBezTo>
                  <a:cubicBezTo>
                    <a:pt x="711" y="4"/>
                    <a:pt x="569" y="0"/>
                    <a:pt x="42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48"/>
            <p:cNvSpPr/>
            <p:nvPr/>
          </p:nvSpPr>
          <p:spPr>
            <a:xfrm>
              <a:off x="7896444" y="1213411"/>
              <a:ext cx="40736" cy="545"/>
            </a:xfrm>
            <a:custGeom>
              <a:avLst/>
              <a:gdLst/>
              <a:ahLst/>
              <a:cxnLst/>
              <a:rect l="l" t="t" r="r" b="b"/>
              <a:pathLst>
                <a:path w="1271" h="17" extrusionOk="0">
                  <a:moveTo>
                    <a:pt x="1" y="0"/>
                  </a:moveTo>
                  <a:cubicBezTo>
                    <a:pt x="1" y="17"/>
                    <a:pt x="285" y="17"/>
                    <a:pt x="636" y="17"/>
                  </a:cubicBezTo>
                  <a:cubicBezTo>
                    <a:pt x="986" y="17"/>
                    <a:pt x="1270" y="17"/>
                    <a:pt x="127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48"/>
            <p:cNvSpPr/>
            <p:nvPr/>
          </p:nvSpPr>
          <p:spPr>
            <a:xfrm>
              <a:off x="7896444" y="1227994"/>
              <a:ext cx="16089" cy="833"/>
            </a:xfrm>
            <a:custGeom>
              <a:avLst/>
              <a:gdLst/>
              <a:ahLst/>
              <a:cxnLst/>
              <a:rect l="l" t="t" r="r" b="b"/>
              <a:pathLst>
                <a:path w="502" h="26" extrusionOk="0">
                  <a:moveTo>
                    <a:pt x="251" y="1"/>
                  </a:moveTo>
                  <a:cubicBezTo>
                    <a:pt x="168" y="1"/>
                    <a:pt x="84" y="5"/>
                    <a:pt x="1" y="13"/>
                  </a:cubicBezTo>
                  <a:cubicBezTo>
                    <a:pt x="84" y="21"/>
                    <a:pt x="168" y="26"/>
                    <a:pt x="251" y="26"/>
                  </a:cubicBezTo>
                  <a:cubicBezTo>
                    <a:pt x="335" y="26"/>
                    <a:pt x="418" y="21"/>
                    <a:pt x="502" y="13"/>
                  </a:cubicBezTo>
                  <a:cubicBezTo>
                    <a:pt x="418" y="5"/>
                    <a:pt x="335" y="1"/>
                    <a:pt x="25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48"/>
            <p:cNvSpPr/>
            <p:nvPr/>
          </p:nvSpPr>
          <p:spPr>
            <a:xfrm>
              <a:off x="7896444" y="1242865"/>
              <a:ext cx="40736" cy="1090"/>
            </a:xfrm>
            <a:custGeom>
              <a:avLst/>
              <a:gdLst/>
              <a:ahLst/>
              <a:cxnLst/>
              <a:rect l="l" t="t" r="r" b="b"/>
              <a:pathLst>
                <a:path w="1271" h="34" extrusionOk="0">
                  <a:moveTo>
                    <a:pt x="636" y="0"/>
                  </a:moveTo>
                  <a:cubicBezTo>
                    <a:pt x="285" y="0"/>
                    <a:pt x="1" y="17"/>
                    <a:pt x="1" y="17"/>
                  </a:cubicBezTo>
                  <a:cubicBezTo>
                    <a:pt x="1" y="17"/>
                    <a:pt x="285" y="34"/>
                    <a:pt x="636" y="34"/>
                  </a:cubicBezTo>
                  <a:cubicBezTo>
                    <a:pt x="986" y="34"/>
                    <a:pt x="1270" y="17"/>
                    <a:pt x="1270" y="17"/>
                  </a:cubicBezTo>
                  <a:cubicBezTo>
                    <a:pt x="1270" y="17"/>
                    <a:pt x="986" y="0"/>
                    <a:pt x="63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48"/>
            <p:cNvSpPr/>
            <p:nvPr/>
          </p:nvSpPr>
          <p:spPr>
            <a:xfrm>
              <a:off x="7896444" y="1257865"/>
              <a:ext cx="40736" cy="1090"/>
            </a:xfrm>
            <a:custGeom>
              <a:avLst/>
              <a:gdLst/>
              <a:ahLst/>
              <a:cxnLst/>
              <a:rect l="l" t="t" r="r" b="b"/>
              <a:pathLst>
                <a:path w="1271" h="34" extrusionOk="0">
                  <a:moveTo>
                    <a:pt x="636" y="0"/>
                  </a:moveTo>
                  <a:cubicBezTo>
                    <a:pt x="285" y="0"/>
                    <a:pt x="1" y="0"/>
                    <a:pt x="1" y="17"/>
                  </a:cubicBezTo>
                  <a:cubicBezTo>
                    <a:pt x="1" y="17"/>
                    <a:pt x="285" y="33"/>
                    <a:pt x="636" y="33"/>
                  </a:cubicBezTo>
                  <a:cubicBezTo>
                    <a:pt x="986" y="33"/>
                    <a:pt x="1270" y="17"/>
                    <a:pt x="1270" y="17"/>
                  </a:cubicBezTo>
                  <a:cubicBezTo>
                    <a:pt x="1270" y="0"/>
                    <a:pt x="986" y="0"/>
                    <a:pt x="63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48"/>
            <p:cNvSpPr/>
            <p:nvPr/>
          </p:nvSpPr>
          <p:spPr>
            <a:xfrm>
              <a:off x="7894297" y="1273377"/>
              <a:ext cx="40736" cy="1090"/>
            </a:xfrm>
            <a:custGeom>
              <a:avLst/>
              <a:gdLst/>
              <a:ahLst/>
              <a:cxnLst/>
              <a:rect l="l" t="t" r="r" b="b"/>
              <a:pathLst>
                <a:path w="1271" h="34" extrusionOk="0">
                  <a:moveTo>
                    <a:pt x="636" y="1"/>
                  </a:moveTo>
                  <a:cubicBezTo>
                    <a:pt x="285" y="1"/>
                    <a:pt x="1" y="17"/>
                    <a:pt x="1" y="17"/>
                  </a:cubicBezTo>
                  <a:cubicBezTo>
                    <a:pt x="1" y="17"/>
                    <a:pt x="285" y="34"/>
                    <a:pt x="636" y="34"/>
                  </a:cubicBezTo>
                  <a:cubicBezTo>
                    <a:pt x="987" y="34"/>
                    <a:pt x="1271" y="17"/>
                    <a:pt x="1271" y="17"/>
                  </a:cubicBezTo>
                  <a:cubicBezTo>
                    <a:pt x="1271" y="17"/>
                    <a:pt x="987" y="1"/>
                    <a:pt x="63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48"/>
            <p:cNvSpPr/>
            <p:nvPr/>
          </p:nvSpPr>
          <p:spPr>
            <a:xfrm>
              <a:off x="7854138" y="1164150"/>
              <a:ext cx="29486" cy="29999"/>
            </a:xfrm>
            <a:custGeom>
              <a:avLst/>
              <a:gdLst/>
              <a:ahLst/>
              <a:cxnLst/>
              <a:rect l="l" t="t" r="r" b="b"/>
              <a:pathLst>
                <a:path w="920" h="936" extrusionOk="0">
                  <a:moveTo>
                    <a:pt x="17" y="0"/>
                  </a:moveTo>
                  <a:lnTo>
                    <a:pt x="1" y="17"/>
                  </a:lnTo>
                  <a:lnTo>
                    <a:pt x="1" y="251"/>
                  </a:lnTo>
                  <a:lnTo>
                    <a:pt x="1" y="485"/>
                  </a:lnTo>
                  <a:cubicBezTo>
                    <a:pt x="1" y="635"/>
                    <a:pt x="1" y="785"/>
                    <a:pt x="1" y="919"/>
                  </a:cubicBezTo>
                  <a:lnTo>
                    <a:pt x="1" y="936"/>
                  </a:lnTo>
                  <a:lnTo>
                    <a:pt x="17" y="936"/>
                  </a:lnTo>
                  <a:lnTo>
                    <a:pt x="669" y="919"/>
                  </a:lnTo>
                  <a:lnTo>
                    <a:pt x="17" y="902"/>
                  </a:lnTo>
                  <a:cubicBezTo>
                    <a:pt x="17" y="773"/>
                    <a:pt x="17" y="629"/>
                    <a:pt x="17" y="485"/>
                  </a:cubicBezTo>
                  <a:lnTo>
                    <a:pt x="17" y="251"/>
                  </a:lnTo>
                  <a:lnTo>
                    <a:pt x="17" y="33"/>
                  </a:lnTo>
                  <a:lnTo>
                    <a:pt x="903" y="17"/>
                  </a:lnTo>
                  <a:lnTo>
                    <a:pt x="903" y="17"/>
                  </a:lnTo>
                  <a:cubicBezTo>
                    <a:pt x="903" y="268"/>
                    <a:pt x="903" y="501"/>
                    <a:pt x="903" y="668"/>
                  </a:cubicBezTo>
                  <a:cubicBezTo>
                    <a:pt x="920" y="735"/>
                    <a:pt x="920" y="802"/>
                    <a:pt x="920" y="852"/>
                  </a:cubicBezTo>
                  <a:cubicBezTo>
                    <a:pt x="920" y="802"/>
                    <a:pt x="920" y="752"/>
                    <a:pt x="920" y="668"/>
                  </a:cubicBezTo>
                  <a:cubicBezTo>
                    <a:pt x="920" y="501"/>
                    <a:pt x="920" y="267"/>
                    <a:pt x="920" y="17"/>
                  </a:cubicBezTo>
                  <a:lnTo>
                    <a:pt x="92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48"/>
            <p:cNvSpPr/>
            <p:nvPr/>
          </p:nvSpPr>
          <p:spPr>
            <a:xfrm>
              <a:off x="7854683" y="1173253"/>
              <a:ext cx="28941" cy="13397"/>
            </a:xfrm>
            <a:custGeom>
              <a:avLst/>
              <a:gdLst/>
              <a:ahLst/>
              <a:cxnLst/>
              <a:rect l="l" t="t" r="r" b="b"/>
              <a:pathLst>
                <a:path w="903" h="418" extrusionOk="0">
                  <a:moveTo>
                    <a:pt x="853" y="100"/>
                  </a:moveTo>
                  <a:cubicBezTo>
                    <a:pt x="869" y="117"/>
                    <a:pt x="886" y="134"/>
                    <a:pt x="903" y="134"/>
                  </a:cubicBezTo>
                  <a:cubicBezTo>
                    <a:pt x="886" y="117"/>
                    <a:pt x="869" y="117"/>
                    <a:pt x="853" y="100"/>
                  </a:cubicBezTo>
                  <a:close/>
                  <a:moveTo>
                    <a:pt x="736" y="0"/>
                  </a:moveTo>
                  <a:lnTo>
                    <a:pt x="719" y="17"/>
                  </a:lnTo>
                  <a:lnTo>
                    <a:pt x="451" y="284"/>
                  </a:lnTo>
                  <a:lnTo>
                    <a:pt x="284" y="167"/>
                  </a:lnTo>
                  <a:lnTo>
                    <a:pt x="268" y="150"/>
                  </a:lnTo>
                  <a:lnTo>
                    <a:pt x="268" y="167"/>
                  </a:lnTo>
                  <a:lnTo>
                    <a:pt x="67" y="334"/>
                  </a:lnTo>
                  <a:cubicBezTo>
                    <a:pt x="34" y="368"/>
                    <a:pt x="17" y="384"/>
                    <a:pt x="0" y="418"/>
                  </a:cubicBezTo>
                  <a:cubicBezTo>
                    <a:pt x="17" y="401"/>
                    <a:pt x="50" y="368"/>
                    <a:pt x="84" y="351"/>
                  </a:cubicBezTo>
                  <a:lnTo>
                    <a:pt x="277" y="190"/>
                  </a:lnTo>
                  <a:lnTo>
                    <a:pt x="277" y="190"/>
                  </a:lnTo>
                  <a:lnTo>
                    <a:pt x="435" y="301"/>
                  </a:lnTo>
                  <a:lnTo>
                    <a:pt x="468" y="301"/>
                  </a:lnTo>
                  <a:lnTo>
                    <a:pt x="736" y="17"/>
                  </a:lnTo>
                  <a:lnTo>
                    <a:pt x="736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48"/>
            <p:cNvSpPr/>
            <p:nvPr/>
          </p:nvSpPr>
          <p:spPr>
            <a:xfrm>
              <a:off x="7863785" y="1167548"/>
              <a:ext cx="9134" cy="7692"/>
            </a:xfrm>
            <a:custGeom>
              <a:avLst/>
              <a:gdLst/>
              <a:ahLst/>
              <a:cxnLst/>
              <a:rect l="l" t="t" r="r" b="b"/>
              <a:pathLst>
                <a:path w="285" h="240" extrusionOk="0">
                  <a:moveTo>
                    <a:pt x="164" y="0"/>
                  </a:moveTo>
                  <a:cubicBezTo>
                    <a:pt x="148" y="0"/>
                    <a:pt x="131" y="4"/>
                    <a:pt x="117" y="11"/>
                  </a:cubicBezTo>
                  <a:cubicBezTo>
                    <a:pt x="0" y="44"/>
                    <a:pt x="0" y="195"/>
                    <a:pt x="117" y="228"/>
                  </a:cubicBezTo>
                  <a:cubicBezTo>
                    <a:pt x="131" y="235"/>
                    <a:pt x="145" y="239"/>
                    <a:pt x="159" y="239"/>
                  </a:cubicBezTo>
                  <a:cubicBezTo>
                    <a:pt x="178" y="239"/>
                    <a:pt x="198" y="231"/>
                    <a:pt x="218" y="211"/>
                  </a:cubicBezTo>
                  <a:cubicBezTo>
                    <a:pt x="284" y="161"/>
                    <a:pt x="268" y="111"/>
                    <a:pt x="268" y="111"/>
                  </a:cubicBezTo>
                  <a:lnTo>
                    <a:pt x="268" y="111"/>
                  </a:lnTo>
                  <a:cubicBezTo>
                    <a:pt x="251" y="145"/>
                    <a:pt x="234" y="178"/>
                    <a:pt x="218" y="195"/>
                  </a:cubicBezTo>
                  <a:cubicBezTo>
                    <a:pt x="194" y="207"/>
                    <a:pt x="170" y="218"/>
                    <a:pt x="147" y="218"/>
                  </a:cubicBezTo>
                  <a:cubicBezTo>
                    <a:pt x="137" y="218"/>
                    <a:pt x="127" y="216"/>
                    <a:pt x="117" y="211"/>
                  </a:cubicBezTo>
                  <a:cubicBezTo>
                    <a:pt x="34" y="178"/>
                    <a:pt x="34" y="61"/>
                    <a:pt x="117" y="28"/>
                  </a:cubicBezTo>
                  <a:cubicBezTo>
                    <a:pt x="131" y="21"/>
                    <a:pt x="145" y="17"/>
                    <a:pt x="159" y="17"/>
                  </a:cubicBezTo>
                  <a:cubicBezTo>
                    <a:pt x="178" y="17"/>
                    <a:pt x="198" y="25"/>
                    <a:pt x="218" y="44"/>
                  </a:cubicBezTo>
                  <a:cubicBezTo>
                    <a:pt x="234" y="61"/>
                    <a:pt x="251" y="95"/>
                    <a:pt x="268" y="111"/>
                  </a:cubicBezTo>
                  <a:cubicBezTo>
                    <a:pt x="268" y="78"/>
                    <a:pt x="251" y="44"/>
                    <a:pt x="218" y="28"/>
                  </a:cubicBezTo>
                  <a:cubicBezTo>
                    <a:pt x="208" y="8"/>
                    <a:pt x="187" y="0"/>
                    <a:pt x="16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48"/>
            <p:cNvSpPr/>
            <p:nvPr/>
          </p:nvSpPr>
          <p:spPr>
            <a:xfrm>
              <a:off x="6994653" y="1147548"/>
              <a:ext cx="111406" cy="153712"/>
            </a:xfrm>
            <a:custGeom>
              <a:avLst/>
              <a:gdLst/>
              <a:ahLst/>
              <a:cxnLst/>
              <a:rect l="l" t="t" r="r" b="b"/>
              <a:pathLst>
                <a:path w="3476" h="4796" extrusionOk="0">
                  <a:moveTo>
                    <a:pt x="0" y="0"/>
                  </a:moveTo>
                  <a:lnTo>
                    <a:pt x="0" y="4795"/>
                  </a:lnTo>
                  <a:lnTo>
                    <a:pt x="3476" y="4795"/>
                  </a:lnTo>
                  <a:lnTo>
                    <a:pt x="3476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48"/>
            <p:cNvSpPr/>
            <p:nvPr/>
          </p:nvSpPr>
          <p:spPr>
            <a:xfrm>
              <a:off x="7053016" y="1178060"/>
              <a:ext cx="35383" cy="1090"/>
            </a:xfrm>
            <a:custGeom>
              <a:avLst/>
              <a:gdLst/>
              <a:ahLst/>
              <a:cxnLst/>
              <a:rect l="l" t="t" r="r" b="b"/>
              <a:pathLst>
                <a:path w="1104" h="34" extrusionOk="0">
                  <a:moveTo>
                    <a:pt x="552" y="0"/>
                  </a:moveTo>
                  <a:cubicBezTo>
                    <a:pt x="235" y="0"/>
                    <a:pt x="1" y="17"/>
                    <a:pt x="1" y="17"/>
                  </a:cubicBezTo>
                  <a:cubicBezTo>
                    <a:pt x="1" y="17"/>
                    <a:pt x="235" y="34"/>
                    <a:pt x="552" y="34"/>
                  </a:cubicBezTo>
                  <a:cubicBezTo>
                    <a:pt x="853" y="34"/>
                    <a:pt x="1103" y="17"/>
                    <a:pt x="1103" y="17"/>
                  </a:cubicBezTo>
                  <a:cubicBezTo>
                    <a:pt x="1103" y="17"/>
                    <a:pt x="853" y="0"/>
                    <a:pt x="55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48"/>
            <p:cNvSpPr/>
            <p:nvPr/>
          </p:nvSpPr>
          <p:spPr>
            <a:xfrm>
              <a:off x="7053016" y="1198540"/>
              <a:ext cx="17692" cy="833"/>
            </a:xfrm>
            <a:custGeom>
              <a:avLst/>
              <a:gdLst/>
              <a:ahLst/>
              <a:cxnLst/>
              <a:rect l="l" t="t" r="r" b="b"/>
              <a:pathLst>
                <a:path w="552" h="26" extrusionOk="0">
                  <a:moveTo>
                    <a:pt x="276" y="1"/>
                  </a:moveTo>
                  <a:cubicBezTo>
                    <a:pt x="184" y="1"/>
                    <a:pt x="93" y="5"/>
                    <a:pt x="1" y="13"/>
                  </a:cubicBezTo>
                  <a:cubicBezTo>
                    <a:pt x="93" y="21"/>
                    <a:pt x="184" y="26"/>
                    <a:pt x="276" y="26"/>
                  </a:cubicBezTo>
                  <a:cubicBezTo>
                    <a:pt x="368" y="26"/>
                    <a:pt x="460" y="21"/>
                    <a:pt x="552" y="13"/>
                  </a:cubicBezTo>
                  <a:cubicBezTo>
                    <a:pt x="460" y="5"/>
                    <a:pt x="368" y="1"/>
                    <a:pt x="27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48"/>
            <p:cNvSpPr/>
            <p:nvPr/>
          </p:nvSpPr>
          <p:spPr>
            <a:xfrm>
              <a:off x="7010165" y="1203892"/>
              <a:ext cx="17724" cy="833"/>
            </a:xfrm>
            <a:custGeom>
              <a:avLst/>
              <a:gdLst/>
              <a:ahLst/>
              <a:cxnLst/>
              <a:rect l="l" t="t" r="r" b="b"/>
              <a:pathLst>
                <a:path w="553" h="26" extrusionOk="0">
                  <a:moveTo>
                    <a:pt x="277" y="1"/>
                  </a:moveTo>
                  <a:cubicBezTo>
                    <a:pt x="185" y="1"/>
                    <a:pt x="93" y="5"/>
                    <a:pt x="1" y="13"/>
                  </a:cubicBezTo>
                  <a:cubicBezTo>
                    <a:pt x="93" y="22"/>
                    <a:pt x="185" y="26"/>
                    <a:pt x="277" y="26"/>
                  </a:cubicBezTo>
                  <a:cubicBezTo>
                    <a:pt x="369" y="26"/>
                    <a:pt x="460" y="22"/>
                    <a:pt x="552" y="13"/>
                  </a:cubicBezTo>
                  <a:cubicBezTo>
                    <a:pt x="460" y="5"/>
                    <a:pt x="369" y="1"/>
                    <a:pt x="27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48"/>
            <p:cNvSpPr/>
            <p:nvPr/>
          </p:nvSpPr>
          <p:spPr>
            <a:xfrm>
              <a:off x="7010165" y="1212450"/>
              <a:ext cx="26826" cy="865"/>
            </a:xfrm>
            <a:custGeom>
              <a:avLst/>
              <a:gdLst/>
              <a:ahLst/>
              <a:cxnLst/>
              <a:rect l="l" t="t" r="r" b="b"/>
              <a:pathLst>
                <a:path w="837" h="27" extrusionOk="0">
                  <a:moveTo>
                    <a:pt x="412" y="1"/>
                  </a:moveTo>
                  <a:cubicBezTo>
                    <a:pt x="272" y="1"/>
                    <a:pt x="135" y="5"/>
                    <a:pt x="1" y="14"/>
                  </a:cubicBezTo>
                  <a:cubicBezTo>
                    <a:pt x="135" y="22"/>
                    <a:pt x="272" y="26"/>
                    <a:pt x="412" y="26"/>
                  </a:cubicBezTo>
                  <a:cubicBezTo>
                    <a:pt x="552" y="26"/>
                    <a:pt x="694" y="22"/>
                    <a:pt x="836" y="14"/>
                  </a:cubicBezTo>
                  <a:cubicBezTo>
                    <a:pt x="694" y="5"/>
                    <a:pt x="552" y="1"/>
                    <a:pt x="41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48"/>
            <p:cNvSpPr/>
            <p:nvPr/>
          </p:nvSpPr>
          <p:spPr>
            <a:xfrm>
              <a:off x="7010165" y="1227449"/>
              <a:ext cx="17724" cy="833"/>
            </a:xfrm>
            <a:custGeom>
              <a:avLst/>
              <a:gdLst/>
              <a:ahLst/>
              <a:cxnLst/>
              <a:rect l="l" t="t" r="r" b="b"/>
              <a:pathLst>
                <a:path w="553" h="26" extrusionOk="0">
                  <a:moveTo>
                    <a:pt x="277" y="1"/>
                  </a:moveTo>
                  <a:cubicBezTo>
                    <a:pt x="185" y="1"/>
                    <a:pt x="93" y="5"/>
                    <a:pt x="1" y="13"/>
                  </a:cubicBezTo>
                  <a:cubicBezTo>
                    <a:pt x="93" y="22"/>
                    <a:pt x="185" y="26"/>
                    <a:pt x="277" y="26"/>
                  </a:cubicBezTo>
                  <a:cubicBezTo>
                    <a:pt x="369" y="26"/>
                    <a:pt x="460" y="22"/>
                    <a:pt x="552" y="13"/>
                  </a:cubicBezTo>
                  <a:cubicBezTo>
                    <a:pt x="460" y="5"/>
                    <a:pt x="369" y="1"/>
                    <a:pt x="27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48"/>
            <p:cNvSpPr/>
            <p:nvPr/>
          </p:nvSpPr>
          <p:spPr>
            <a:xfrm>
              <a:off x="7010165" y="1236039"/>
              <a:ext cx="26826" cy="833"/>
            </a:xfrm>
            <a:custGeom>
              <a:avLst/>
              <a:gdLst/>
              <a:ahLst/>
              <a:cxnLst/>
              <a:rect l="l" t="t" r="r" b="b"/>
              <a:pathLst>
                <a:path w="837" h="26" extrusionOk="0">
                  <a:moveTo>
                    <a:pt x="412" y="0"/>
                  </a:moveTo>
                  <a:cubicBezTo>
                    <a:pt x="272" y="0"/>
                    <a:pt x="135" y="4"/>
                    <a:pt x="1" y="13"/>
                  </a:cubicBezTo>
                  <a:cubicBezTo>
                    <a:pt x="135" y="21"/>
                    <a:pt x="272" y="25"/>
                    <a:pt x="412" y="25"/>
                  </a:cubicBezTo>
                  <a:cubicBezTo>
                    <a:pt x="552" y="25"/>
                    <a:pt x="694" y="21"/>
                    <a:pt x="836" y="13"/>
                  </a:cubicBezTo>
                  <a:cubicBezTo>
                    <a:pt x="694" y="4"/>
                    <a:pt x="552" y="0"/>
                    <a:pt x="41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48"/>
            <p:cNvSpPr/>
            <p:nvPr/>
          </p:nvSpPr>
          <p:spPr>
            <a:xfrm>
              <a:off x="7010165" y="1249403"/>
              <a:ext cx="17724" cy="833"/>
            </a:xfrm>
            <a:custGeom>
              <a:avLst/>
              <a:gdLst/>
              <a:ahLst/>
              <a:cxnLst/>
              <a:rect l="l" t="t" r="r" b="b"/>
              <a:pathLst>
                <a:path w="553" h="26" extrusionOk="0">
                  <a:moveTo>
                    <a:pt x="277" y="1"/>
                  </a:moveTo>
                  <a:cubicBezTo>
                    <a:pt x="185" y="1"/>
                    <a:pt x="93" y="5"/>
                    <a:pt x="1" y="13"/>
                  </a:cubicBezTo>
                  <a:cubicBezTo>
                    <a:pt x="93" y="22"/>
                    <a:pt x="185" y="26"/>
                    <a:pt x="277" y="26"/>
                  </a:cubicBezTo>
                  <a:cubicBezTo>
                    <a:pt x="369" y="26"/>
                    <a:pt x="460" y="22"/>
                    <a:pt x="552" y="13"/>
                  </a:cubicBezTo>
                  <a:cubicBezTo>
                    <a:pt x="460" y="5"/>
                    <a:pt x="369" y="1"/>
                    <a:pt x="27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48"/>
            <p:cNvSpPr/>
            <p:nvPr/>
          </p:nvSpPr>
          <p:spPr>
            <a:xfrm>
              <a:off x="7010165" y="1257993"/>
              <a:ext cx="26826" cy="833"/>
            </a:xfrm>
            <a:custGeom>
              <a:avLst/>
              <a:gdLst/>
              <a:ahLst/>
              <a:cxnLst/>
              <a:rect l="l" t="t" r="r" b="b"/>
              <a:pathLst>
                <a:path w="837" h="26" extrusionOk="0">
                  <a:moveTo>
                    <a:pt x="412" y="0"/>
                  </a:moveTo>
                  <a:cubicBezTo>
                    <a:pt x="272" y="0"/>
                    <a:pt x="135" y="4"/>
                    <a:pt x="1" y="13"/>
                  </a:cubicBezTo>
                  <a:cubicBezTo>
                    <a:pt x="135" y="21"/>
                    <a:pt x="272" y="25"/>
                    <a:pt x="412" y="25"/>
                  </a:cubicBezTo>
                  <a:cubicBezTo>
                    <a:pt x="552" y="25"/>
                    <a:pt x="694" y="21"/>
                    <a:pt x="836" y="13"/>
                  </a:cubicBezTo>
                  <a:cubicBezTo>
                    <a:pt x="694" y="4"/>
                    <a:pt x="552" y="0"/>
                    <a:pt x="41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48"/>
            <p:cNvSpPr/>
            <p:nvPr/>
          </p:nvSpPr>
          <p:spPr>
            <a:xfrm>
              <a:off x="7053016" y="1213411"/>
              <a:ext cx="40191" cy="545"/>
            </a:xfrm>
            <a:custGeom>
              <a:avLst/>
              <a:gdLst/>
              <a:ahLst/>
              <a:cxnLst/>
              <a:rect l="l" t="t" r="r" b="b"/>
              <a:pathLst>
                <a:path w="1254" h="17" extrusionOk="0">
                  <a:moveTo>
                    <a:pt x="1" y="0"/>
                  </a:moveTo>
                  <a:cubicBezTo>
                    <a:pt x="1" y="17"/>
                    <a:pt x="285" y="17"/>
                    <a:pt x="619" y="17"/>
                  </a:cubicBezTo>
                  <a:cubicBezTo>
                    <a:pt x="970" y="17"/>
                    <a:pt x="1254" y="17"/>
                    <a:pt x="125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48"/>
            <p:cNvSpPr/>
            <p:nvPr/>
          </p:nvSpPr>
          <p:spPr>
            <a:xfrm>
              <a:off x="7053016" y="1227994"/>
              <a:ext cx="16089" cy="833"/>
            </a:xfrm>
            <a:custGeom>
              <a:avLst/>
              <a:gdLst/>
              <a:ahLst/>
              <a:cxnLst/>
              <a:rect l="l" t="t" r="r" b="b"/>
              <a:pathLst>
                <a:path w="502" h="26" extrusionOk="0">
                  <a:moveTo>
                    <a:pt x="251" y="1"/>
                  </a:moveTo>
                  <a:cubicBezTo>
                    <a:pt x="168" y="1"/>
                    <a:pt x="84" y="5"/>
                    <a:pt x="1" y="13"/>
                  </a:cubicBezTo>
                  <a:cubicBezTo>
                    <a:pt x="84" y="21"/>
                    <a:pt x="168" y="26"/>
                    <a:pt x="251" y="26"/>
                  </a:cubicBezTo>
                  <a:cubicBezTo>
                    <a:pt x="335" y="26"/>
                    <a:pt x="418" y="21"/>
                    <a:pt x="502" y="13"/>
                  </a:cubicBezTo>
                  <a:cubicBezTo>
                    <a:pt x="418" y="5"/>
                    <a:pt x="335" y="1"/>
                    <a:pt x="25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48"/>
            <p:cNvSpPr/>
            <p:nvPr/>
          </p:nvSpPr>
          <p:spPr>
            <a:xfrm>
              <a:off x="7053016" y="1242865"/>
              <a:ext cx="40191" cy="1090"/>
            </a:xfrm>
            <a:custGeom>
              <a:avLst/>
              <a:gdLst/>
              <a:ahLst/>
              <a:cxnLst/>
              <a:rect l="l" t="t" r="r" b="b"/>
              <a:pathLst>
                <a:path w="1254" h="34" extrusionOk="0">
                  <a:moveTo>
                    <a:pt x="619" y="0"/>
                  </a:moveTo>
                  <a:cubicBezTo>
                    <a:pt x="268" y="0"/>
                    <a:pt x="1" y="17"/>
                    <a:pt x="1" y="17"/>
                  </a:cubicBezTo>
                  <a:cubicBezTo>
                    <a:pt x="1" y="17"/>
                    <a:pt x="285" y="34"/>
                    <a:pt x="619" y="34"/>
                  </a:cubicBezTo>
                  <a:cubicBezTo>
                    <a:pt x="970" y="34"/>
                    <a:pt x="1254" y="17"/>
                    <a:pt x="1254" y="17"/>
                  </a:cubicBezTo>
                  <a:cubicBezTo>
                    <a:pt x="1254" y="17"/>
                    <a:pt x="970" y="0"/>
                    <a:pt x="61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48"/>
            <p:cNvSpPr/>
            <p:nvPr/>
          </p:nvSpPr>
          <p:spPr>
            <a:xfrm>
              <a:off x="7053016" y="1257865"/>
              <a:ext cx="40191" cy="1090"/>
            </a:xfrm>
            <a:custGeom>
              <a:avLst/>
              <a:gdLst/>
              <a:ahLst/>
              <a:cxnLst/>
              <a:rect l="l" t="t" r="r" b="b"/>
              <a:pathLst>
                <a:path w="1254" h="34" extrusionOk="0">
                  <a:moveTo>
                    <a:pt x="619" y="0"/>
                  </a:moveTo>
                  <a:cubicBezTo>
                    <a:pt x="285" y="0"/>
                    <a:pt x="1" y="0"/>
                    <a:pt x="1" y="17"/>
                  </a:cubicBezTo>
                  <a:cubicBezTo>
                    <a:pt x="1" y="17"/>
                    <a:pt x="285" y="33"/>
                    <a:pt x="619" y="33"/>
                  </a:cubicBezTo>
                  <a:cubicBezTo>
                    <a:pt x="970" y="33"/>
                    <a:pt x="1254" y="17"/>
                    <a:pt x="1254" y="17"/>
                  </a:cubicBezTo>
                  <a:cubicBezTo>
                    <a:pt x="1254" y="0"/>
                    <a:pt x="970" y="0"/>
                    <a:pt x="61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48"/>
            <p:cNvSpPr/>
            <p:nvPr/>
          </p:nvSpPr>
          <p:spPr>
            <a:xfrm>
              <a:off x="7050869" y="1273377"/>
              <a:ext cx="40191" cy="1090"/>
            </a:xfrm>
            <a:custGeom>
              <a:avLst/>
              <a:gdLst/>
              <a:ahLst/>
              <a:cxnLst/>
              <a:rect l="l" t="t" r="r" b="b"/>
              <a:pathLst>
                <a:path w="1254" h="34" extrusionOk="0">
                  <a:moveTo>
                    <a:pt x="619" y="1"/>
                  </a:moveTo>
                  <a:cubicBezTo>
                    <a:pt x="285" y="1"/>
                    <a:pt x="1" y="17"/>
                    <a:pt x="1" y="17"/>
                  </a:cubicBezTo>
                  <a:cubicBezTo>
                    <a:pt x="1" y="17"/>
                    <a:pt x="285" y="34"/>
                    <a:pt x="619" y="34"/>
                  </a:cubicBezTo>
                  <a:cubicBezTo>
                    <a:pt x="970" y="34"/>
                    <a:pt x="1254" y="17"/>
                    <a:pt x="1254" y="17"/>
                  </a:cubicBezTo>
                  <a:cubicBezTo>
                    <a:pt x="1254" y="17"/>
                    <a:pt x="970" y="1"/>
                    <a:pt x="61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48"/>
            <p:cNvSpPr/>
            <p:nvPr/>
          </p:nvSpPr>
          <p:spPr>
            <a:xfrm>
              <a:off x="7010165" y="1164150"/>
              <a:ext cx="30031" cy="29999"/>
            </a:xfrm>
            <a:custGeom>
              <a:avLst/>
              <a:gdLst/>
              <a:ahLst/>
              <a:cxnLst/>
              <a:rect l="l" t="t" r="r" b="b"/>
              <a:pathLst>
                <a:path w="937" h="936" extrusionOk="0">
                  <a:moveTo>
                    <a:pt x="18" y="0"/>
                  </a:moveTo>
                  <a:lnTo>
                    <a:pt x="1" y="17"/>
                  </a:lnTo>
                  <a:lnTo>
                    <a:pt x="1" y="134"/>
                  </a:lnTo>
                  <a:lnTo>
                    <a:pt x="1" y="251"/>
                  </a:lnTo>
                  <a:lnTo>
                    <a:pt x="1" y="485"/>
                  </a:lnTo>
                  <a:cubicBezTo>
                    <a:pt x="1" y="635"/>
                    <a:pt x="1" y="785"/>
                    <a:pt x="1" y="919"/>
                  </a:cubicBezTo>
                  <a:lnTo>
                    <a:pt x="1" y="936"/>
                  </a:lnTo>
                  <a:lnTo>
                    <a:pt x="18" y="936"/>
                  </a:lnTo>
                  <a:lnTo>
                    <a:pt x="686" y="919"/>
                  </a:lnTo>
                  <a:lnTo>
                    <a:pt x="669" y="919"/>
                  </a:lnTo>
                  <a:lnTo>
                    <a:pt x="34" y="903"/>
                  </a:lnTo>
                  <a:lnTo>
                    <a:pt x="34" y="903"/>
                  </a:lnTo>
                  <a:cubicBezTo>
                    <a:pt x="34" y="773"/>
                    <a:pt x="34" y="629"/>
                    <a:pt x="34" y="485"/>
                  </a:cubicBezTo>
                  <a:lnTo>
                    <a:pt x="34" y="251"/>
                  </a:lnTo>
                  <a:lnTo>
                    <a:pt x="34" y="134"/>
                  </a:lnTo>
                  <a:lnTo>
                    <a:pt x="34" y="33"/>
                  </a:lnTo>
                  <a:lnTo>
                    <a:pt x="34" y="33"/>
                  </a:lnTo>
                  <a:lnTo>
                    <a:pt x="920" y="17"/>
                  </a:lnTo>
                  <a:cubicBezTo>
                    <a:pt x="920" y="267"/>
                    <a:pt x="920" y="501"/>
                    <a:pt x="920" y="668"/>
                  </a:cubicBezTo>
                  <a:cubicBezTo>
                    <a:pt x="920" y="735"/>
                    <a:pt x="920" y="802"/>
                    <a:pt x="920" y="852"/>
                  </a:cubicBezTo>
                  <a:cubicBezTo>
                    <a:pt x="920" y="802"/>
                    <a:pt x="937" y="752"/>
                    <a:pt x="937" y="668"/>
                  </a:cubicBezTo>
                  <a:cubicBezTo>
                    <a:pt x="937" y="501"/>
                    <a:pt x="937" y="267"/>
                    <a:pt x="937" y="17"/>
                  </a:cubicBezTo>
                  <a:lnTo>
                    <a:pt x="937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48"/>
            <p:cNvSpPr/>
            <p:nvPr/>
          </p:nvSpPr>
          <p:spPr>
            <a:xfrm>
              <a:off x="7010710" y="1173253"/>
              <a:ext cx="28941" cy="13397"/>
            </a:xfrm>
            <a:custGeom>
              <a:avLst/>
              <a:gdLst/>
              <a:ahLst/>
              <a:cxnLst/>
              <a:rect l="l" t="t" r="r" b="b"/>
              <a:pathLst>
                <a:path w="903" h="418" extrusionOk="0">
                  <a:moveTo>
                    <a:pt x="736" y="0"/>
                  </a:moveTo>
                  <a:lnTo>
                    <a:pt x="736" y="17"/>
                  </a:lnTo>
                  <a:lnTo>
                    <a:pt x="459" y="278"/>
                  </a:lnTo>
                  <a:lnTo>
                    <a:pt x="285" y="167"/>
                  </a:lnTo>
                  <a:lnTo>
                    <a:pt x="285" y="150"/>
                  </a:lnTo>
                  <a:lnTo>
                    <a:pt x="268" y="167"/>
                  </a:lnTo>
                  <a:lnTo>
                    <a:pt x="67" y="334"/>
                  </a:lnTo>
                  <a:cubicBezTo>
                    <a:pt x="51" y="368"/>
                    <a:pt x="17" y="384"/>
                    <a:pt x="1" y="418"/>
                  </a:cubicBezTo>
                  <a:cubicBezTo>
                    <a:pt x="34" y="401"/>
                    <a:pt x="51" y="368"/>
                    <a:pt x="84" y="351"/>
                  </a:cubicBezTo>
                  <a:lnTo>
                    <a:pt x="277" y="190"/>
                  </a:lnTo>
                  <a:lnTo>
                    <a:pt x="277" y="190"/>
                  </a:lnTo>
                  <a:lnTo>
                    <a:pt x="452" y="301"/>
                  </a:lnTo>
                  <a:lnTo>
                    <a:pt x="468" y="301"/>
                  </a:lnTo>
                  <a:lnTo>
                    <a:pt x="746" y="24"/>
                  </a:lnTo>
                  <a:lnTo>
                    <a:pt x="853" y="100"/>
                  </a:lnTo>
                  <a:cubicBezTo>
                    <a:pt x="869" y="117"/>
                    <a:pt x="886" y="134"/>
                    <a:pt x="903" y="134"/>
                  </a:cubicBezTo>
                  <a:cubicBezTo>
                    <a:pt x="903" y="117"/>
                    <a:pt x="886" y="117"/>
                    <a:pt x="869" y="100"/>
                  </a:cubicBezTo>
                  <a:lnTo>
                    <a:pt x="753" y="17"/>
                  </a:lnTo>
                  <a:lnTo>
                    <a:pt x="736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48"/>
            <p:cNvSpPr/>
            <p:nvPr/>
          </p:nvSpPr>
          <p:spPr>
            <a:xfrm>
              <a:off x="7019812" y="1167548"/>
              <a:ext cx="8910" cy="7692"/>
            </a:xfrm>
            <a:custGeom>
              <a:avLst/>
              <a:gdLst/>
              <a:ahLst/>
              <a:cxnLst/>
              <a:rect l="l" t="t" r="r" b="b"/>
              <a:pathLst>
                <a:path w="278" h="240" extrusionOk="0">
                  <a:moveTo>
                    <a:pt x="168" y="17"/>
                  </a:moveTo>
                  <a:cubicBezTo>
                    <a:pt x="187" y="17"/>
                    <a:pt x="208" y="25"/>
                    <a:pt x="218" y="44"/>
                  </a:cubicBezTo>
                  <a:cubicBezTo>
                    <a:pt x="251" y="61"/>
                    <a:pt x="268" y="95"/>
                    <a:pt x="268" y="111"/>
                  </a:cubicBezTo>
                  <a:cubicBezTo>
                    <a:pt x="268" y="111"/>
                    <a:pt x="268" y="111"/>
                    <a:pt x="268" y="111"/>
                  </a:cubicBezTo>
                  <a:lnTo>
                    <a:pt x="268" y="111"/>
                  </a:lnTo>
                  <a:cubicBezTo>
                    <a:pt x="268" y="145"/>
                    <a:pt x="251" y="178"/>
                    <a:pt x="218" y="195"/>
                  </a:cubicBezTo>
                  <a:cubicBezTo>
                    <a:pt x="206" y="207"/>
                    <a:pt x="178" y="218"/>
                    <a:pt x="156" y="218"/>
                  </a:cubicBezTo>
                  <a:cubicBezTo>
                    <a:pt x="147" y="218"/>
                    <a:pt x="139" y="216"/>
                    <a:pt x="134" y="211"/>
                  </a:cubicBezTo>
                  <a:cubicBezTo>
                    <a:pt x="34" y="178"/>
                    <a:pt x="34" y="61"/>
                    <a:pt x="134" y="28"/>
                  </a:cubicBezTo>
                  <a:cubicBezTo>
                    <a:pt x="141" y="21"/>
                    <a:pt x="154" y="17"/>
                    <a:pt x="168" y="17"/>
                  </a:cubicBezTo>
                  <a:close/>
                  <a:moveTo>
                    <a:pt x="165" y="0"/>
                  </a:moveTo>
                  <a:cubicBezTo>
                    <a:pt x="148" y="0"/>
                    <a:pt x="131" y="4"/>
                    <a:pt x="118" y="11"/>
                  </a:cubicBezTo>
                  <a:cubicBezTo>
                    <a:pt x="1" y="44"/>
                    <a:pt x="1" y="195"/>
                    <a:pt x="118" y="228"/>
                  </a:cubicBezTo>
                  <a:cubicBezTo>
                    <a:pt x="131" y="235"/>
                    <a:pt x="148" y="239"/>
                    <a:pt x="165" y="239"/>
                  </a:cubicBezTo>
                  <a:cubicBezTo>
                    <a:pt x="190" y="239"/>
                    <a:pt x="215" y="231"/>
                    <a:pt x="235" y="211"/>
                  </a:cubicBezTo>
                  <a:cubicBezTo>
                    <a:pt x="277" y="169"/>
                    <a:pt x="272" y="126"/>
                    <a:pt x="269" y="114"/>
                  </a:cubicBezTo>
                  <a:lnTo>
                    <a:pt x="269" y="114"/>
                  </a:lnTo>
                  <a:cubicBezTo>
                    <a:pt x="272" y="113"/>
                    <a:pt x="277" y="70"/>
                    <a:pt x="235" y="28"/>
                  </a:cubicBezTo>
                  <a:cubicBezTo>
                    <a:pt x="215" y="8"/>
                    <a:pt x="190" y="0"/>
                    <a:pt x="16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48"/>
            <p:cNvSpPr/>
            <p:nvPr/>
          </p:nvSpPr>
          <p:spPr>
            <a:xfrm>
              <a:off x="7364670" y="990087"/>
              <a:ext cx="11282" cy="11282"/>
            </a:xfrm>
            <a:custGeom>
              <a:avLst/>
              <a:gdLst/>
              <a:ahLst/>
              <a:cxnLst/>
              <a:rect l="l" t="t" r="r" b="b"/>
              <a:pathLst>
                <a:path w="352" h="352" extrusionOk="0">
                  <a:moveTo>
                    <a:pt x="1" y="1"/>
                  </a:moveTo>
                  <a:lnTo>
                    <a:pt x="1" y="352"/>
                  </a:lnTo>
                  <a:lnTo>
                    <a:pt x="352" y="352"/>
                  </a:lnTo>
                  <a:lnTo>
                    <a:pt x="352" y="1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48"/>
            <p:cNvSpPr/>
            <p:nvPr/>
          </p:nvSpPr>
          <p:spPr>
            <a:xfrm>
              <a:off x="7364670" y="1155561"/>
              <a:ext cx="11282" cy="11282"/>
            </a:xfrm>
            <a:custGeom>
              <a:avLst/>
              <a:gdLst/>
              <a:ahLst/>
              <a:cxnLst/>
              <a:rect l="l" t="t" r="r" b="b"/>
              <a:pathLst>
                <a:path w="352" h="352" extrusionOk="0">
                  <a:moveTo>
                    <a:pt x="1" y="1"/>
                  </a:moveTo>
                  <a:lnTo>
                    <a:pt x="1" y="352"/>
                  </a:lnTo>
                  <a:lnTo>
                    <a:pt x="352" y="352"/>
                  </a:lnTo>
                  <a:lnTo>
                    <a:pt x="352" y="1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48"/>
            <p:cNvSpPr/>
            <p:nvPr/>
          </p:nvSpPr>
          <p:spPr>
            <a:xfrm>
              <a:off x="7594405" y="1155561"/>
              <a:ext cx="11282" cy="11282"/>
            </a:xfrm>
            <a:custGeom>
              <a:avLst/>
              <a:gdLst/>
              <a:ahLst/>
              <a:cxnLst/>
              <a:rect l="l" t="t" r="r" b="b"/>
              <a:pathLst>
                <a:path w="352" h="352" extrusionOk="0">
                  <a:moveTo>
                    <a:pt x="1" y="1"/>
                  </a:moveTo>
                  <a:lnTo>
                    <a:pt x="1" y="352"/>
                  </a:lnTo>
                  <a:lnTo>
                    <a:pt x="352" y="352"/>
                  </a:lnTo>
                  <a:lnTo>
                    <a:pt x="352" y="1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48"/>
            <p:cNvSpPr/>
            <p:nvPr/>
          </p:nvSpPr>
          <p:spPr>
            <a:xfrm>
              <a:off x="7364670" y="1318375"/>
              <a:ext cx="11282" cy="11250"/>
            </a:xfrm>
            <a:custGeom>
              <a:avLst/>
              <a:gdLst/>
              <a:ahLst/>
              <a:cxnLst/>
              <a:rect l="l" t="t" r="r" b="b"/>
              <a:pathLst>
                <a:path w="352" h="351" extrusionOk="0">
                  <a:moveTo>
                    <a:pt x="1" y="0"/>
                  </a:moveTo>
                  <a:lnTo>
                    <a:pt x="1" y="351"/>
                  </a:lnTo>
                  <a:lnTo>
                    <a:pt x="352" y="351"/>
                  </a:lnTo>
                  <a:lnTo>
                    <a:pt x="352" y="0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48"/>
            <p:cNvSpPr/>
            <p:nvPr/>
          </p:nvSpPr>
          <p:spPr>
            <a:xfrm>
              <a:off x="7477134" y="990087"/>
              <a:ext cx="11282" cy="11282"/>
            </a:xfrm>
            <a:custGeom>
              <a:avLst/>
              <a:gdLst/>
              <a:ahLst/>
              <a:cxnLst/>
              <a:rect l="l" t="t" r="r" b="b"/>
              <a:pathLst>
                <a:path w="352" h="352" extrusionOk="0">
                  <a:moveTo>
                    <a:pt x="1" y="1"/>
                  </a:moveTo>
                  <a:lnTo>
                    <a:pt x="1" y="352"/>
                  </a:lnTo>
                  <a:lnTo>
                    <a:pt x="352" y="352"/>
                  </a:lnTo>
                  <a:lnTo>
                    <a:pt x="352" y="1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48"/>
            <p:cNvSpPr/>
            <p:nvPr/>
          </p:nvSpPr>
          <p:spPr>
            <a:xfrm>
              <a:off x="7477134" y="1321035"/>
              <a:ext cx="11282" cy="11282"/>
            </a:xfrm>
            <a:custGeom>
              <a:avLst/>
              <a:gdLst/>
              <a:ahLst/>
              <a:cxnLst/>
              <a:rect l="l" t="t" r="r" b="b"/>
              <a:pathLst>
                <a:path w="352" h="352" extrusionOk="0">
                  <a:moveTo>
                    <a:pt x="1" y="1"/>
                  </a:moveTo>
                  <a:lnTo>
                    <a:pt x="1" y="352"/>
                  </a:lnTo>
                  <a:lnTo>
                    <a:pt x="352" y="352"/>
                  </a:lnTo>
                  <a:lnTo>
                    <a:pt x="352" y="1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48"/>
            <p:cNvSpPr/>
            <p:nvPr/>
          </p:nvSpPr>
          <p:spPr>
            <a:xfrm>
              <a:off x="7594405" y="990087"/>
              <a:ext cx="11282" cy="11282"/>
            </a:xfrm>
            <a:custGeom>
              <a:avLst/>
              <a:gdLst/>
              <a:ahLst/>
              <a:cxnLst/>
              <a:rect l="l" t="t" r="r" b="b"/>
              <a:pathLst>
                <a:path w="352" h="352" extrusionOk="0">
                  <a:moveTo>
                    <a:pt x="1" y="1"/>
                  </a:moveTo>
                  <a:lnTo>
                    <a:pt x="1" y="352"/>
                  </a:lnTo>
                  <a:lnTo>
                    <a:pt x="352" y="352"/>
                  </a:lnTo>
                  <a:lnTo>
                    <a:pt x="352" y="1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48"/>
            <p:cNvSpPr/>
            <p:nvPr/>
          </p:nvSpPr>
          <p:spPr>
            <a:xfrm>
              <a:off x="7594405" y="1321035"/>
              <a:ext cx="11282" cy="11282"/>
            </a:xfrm>
            <a:custGeom>
              <a:avLst/>
              <a:gdLst/>
              <a:ahLst/>
              <a:cxnLst/>
              <a:rect l="l" t="t" r="r" b="b"/>
              <a:pathLst>
                <a:path w="352" h="352" extrusionOk="0">
                  <a:moveTo>
                    <a:pt x="1" y="1"/>
                  </a:moveTo>
                  <a:lnTo>
                    <a:pt x="1" y="352"/>
                  </a:lnTo>
                  <a:lnTo>
                    <a:pt x="352" y="352"/>
                  </a:lnTo>
                  <a:lnTo>
                    <a:pt x="352" y="1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48"/>
            <p:cNvSpPr/>
            <p:nvPr/>
          </p:nvSpPr>
          <p:spPr>
            <a:xfrm>
              <a:off x="7370055" y="992779"/>
              <a:ext cx="231882" cy="332583"/>
            </a:xfrm>
            <a:custGeom>
              <a:avLst/>
              <a:gdLst/>
              <a:ahLst/>
              <a:cxnLst/>
              <a:rect l="l" t="t" r="r" b="b"/>
              <a:pathLst>
                <a:path w="7235" h="10377" extrusionOk="0">
                  <a:moveTo>
                    <a:pt x="0" y="0"/>
                  </a:moveTo>
                  <a:lnTo>
                    <a:pt x="0" y="34"/>
                  </a:lnTo>
                  <a:cubicBezTo>
                    <a:pt x="0" y="3910"/>
                    <a:pt x="0" y="7486"/>
                    <a:pt x="17" y="10360"/>
                  </a:cubicBezTo>
                  <a:lnTo>
                    <a:pt x="17" y="10376"/>
                  </a:lnTo>
                  <a:lnTo>
                    <a:pt x="34" y="10376"/>
                  </a:lnTo>
                  <a:lnTo>
                    <a:pt x="5263" y="10360"/>
                  </a:lnTo>
                  <a:lnTo>
                    <a:pt x="7201" y="10360"/>
                  </a:lnTo>
                  <a:cubicBezTo>
                    <a:pt x="7201" y="10360"/>
                    <a:pt x="7168" y="10343"/>
                    <a:pt x="7085" y="10343"/>
                  </a:cubicBezTo>
                  <a:lnTo>
                    <a:pt x="5247" y="10343"/>
                  </a:lnTo>
                  <a:lnTo>
                    <a:pt x="67" y="10326"/>
                  </a:lnTo>
                  <a:lnTo>
                    <a:pt x="67" y="10326"/>
                  </a:lnTo>
                  <a:cubicBezTo>
                    <a:pt x="67" y="7466"/>
                    <a:pt x="67" y="3916"/>
                    <a:pt x="67" y="67"/>
                  </a:cubicBezTo>
                  <a:lnTo>
                    <a:pt x="7185" y="67"/>
                  </a:lnTo>
                  <a:cubicBezTo>
                    <a:pt x="7185" y="3094"/>
                    <a:pt x="7185" y="5654"/>
                    <a:pt x="7185" y="7469"/>
                  </a:cubicBezTo>
                  <a:cubicBezTo>
                    <a:pt x="7201" y="8371"/>
                    <a:pt x="7201" y="9090"/>
                    <a:pt x="7201" y="9591"/>
                  </a:cubicBezTo>
                  <a:cubicBezTo>
                    <a:pt x="7201" y="9842"/>
                    <a:pt x="7201" y="10025"/>
                    <a:pt x="7201" y="10159"/>
                  </a:cubicBezTo>
                  <a:cubicBezTo>
                    <a:pt x="7201" y="10226"/>
                    <a:pt x="7201" y="10276"/>
                    <a:pt x="7201" y="10309"/>
                  </a:cubicBezTo>
                  <a:cubicBezTo>
                    <a:pt x="7201" y="10326"/>
                    <a:pt x="7201" y="10360"/>
                    <a:pt x="7201" y="10360"/>
                  </a:cubicBezTo>
                  <a:cubicBezTo>
                    <a:pt x="7201" y="10360"/>
                    <a:pt x="7201" y="10343"/>
                    <a:pt x="7218" y="10309"/>
                  </a:cubicBezTo>
                  <a:cubicBezTo>
                    <a:pt x="7218" y="10276"/>
                    <a:pt x="7218" y="10226"/>
                    <a:pt x="7218" y="10159"/>
                  </a:cubicBezTo>
                  <a:cubicBezTo>
                    <a:pt x="7218" y="10025"/>
                    <a:pt x="7218" y="9842"/>
                    <a:pt x="7218" y="9608"/>
                  </a:cubicBezTo>
                  <a:cubicBezTo>
                    <a:pt x="7218" y="9106"/>
                    <a:pt x="7218" y="8388"/>
                    <a:pt x="7218" y="7486"/>
                  </a:cubicBezTo>
                  <a:cubicBezTo>
                    <a:pt x="7218" y="5664"/>
                    <a:pt x="7235" y="3075"/>
                    <a:pt x="7235" y="34"/>
                  </a:cubicBezTo>
                  <a:lnTo>
                    <a:pt x="7235" y="0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48"/>
            <p:cNvSpPr/>
            <p:nvPr/>
          </p:nvSpPr>
          <p:spPr>
            <a:xfrm>
              <a:off x="7380215" y="1008836"/>
              <a:ext cx="211562" cy="304187"/>
            </a:xfrm>
            <a:custGeom>
              <a:avLst/>
              <a:gdLst/>
              <a:ahLst/>
              <a:cxnLst/>
              <a:rect l="l" t="t" r="r" b="b"/>
              <a:pathLst>
                <a:path w="6601" h="9491" extrusionOk="0">
                  <a:moveTo>
                    <a:pt x="1" y="1"/>
                  </a:moveTo>
                  <a:lnTo>
                    <a:pt x="1" y="9491"/>
                  </a:lnTo>
                  <a:lnTo>
                    <a:pt x="6600" y="9491"/>
                  </a:lnTo>
                  <a:lnTo>
                    <a:pt x="660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48"/>
            <p:cNvSpPr/>
            <p:nvPr/>
          </p:nvSpPr>
          <p:spPr>
            <a:xfrm>
              <a:off x="7473929" y="1100275"/>
              <a:ext cx="36441" cy="2436"/>
            </a:xfrm>
            <a:custGeom>
              <a:avLst/>
              <a:gdLst/>
              <a:ahLst/>
              <a:cxnLst/>
              <a:rect l="l" t="t" r="r" b="b"/>
              <a:pathLst>
                <a:path w="1137" h="76" extrusionOk="0">
                  <a:moveTo>
                    <a:pt x="575" y="1"/>
                  </a:moveTo>
                  <a:cubicBezTo>
                    <a:pt x="385" y="1"/>
                    <a:pt x="193" y="13"/>
                    <a:pt x="1" y="38"/>
                  </a:cubicBezTo>
                  <a:cubicBezTo>
                    <a:pt x="193" y="63"/>
                    <a:pt x="385" y="76"/>
                    <a:pt x="575" y="76"/>
                  </a:cubicBezTo>
                  <a:cubicBezTo>
                    <a:pt x="765" y="76"/>
                    <a:pt x="953" y="63"/>
                    <a:pt x="1137" y="38"/>
                  </a:cubicBezTo>
                  <a:cubicBezTo>
                    <a:pt x="953" y="13"/>
                    <a:pt x="765" y="1"/>
                    <a:pt x="57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48"/>
            <p:cNvSpPr/>
            <p:nvPr/>
          </p:nvSpPr>
          <p:spPr>
            <a:xfrm>
              <a:off x="7402714" y="1104954"/>
              <a:ext cx="51440" cy="2051"/>
            </a:xfrm>
            <a:custGeom>
              <a:avLst/>
              <a:gdLst/>
              <a:ahLst/>
              <a:cxnLst/>
              <a:rect l="l" t="t" r="r" b="b"/>
              <a:pathLst>
                <a:path w="1605" h="64" extrusionOk="0">
                  <a:moveTo>
                    <a:pt x="802" y="1"/>
                  </a:moveTo>
                  <a:cubicBezTo>
                    <a:pt x="535" y="1"/>
                    <a:pt x="268" y="9"/>
                    <a:pt x="0" y="26"/>
                  </a:cubicBezTo>
                  <a:cubicBezTo>
                    <a:pt x="268" y="51"/>
                    <a:pt x="535" y="63"/>
                    <a:pt x="802" y="63"/>
                  </a:cubicBezTo>
                  <a:cubicBezTo>
                    <a:pt x="1070" y="63"/>
                    <a:pt x="1337" y="51"/>
                    <a:pt x="1604" y="26"/>
                  </a:cubicBezTo>
                  <a:cubicBezTo>
                    <a:pt x="1337" y="9"/>
                    <a:pt x="1070" y="1"/>
                    <a:pt x="80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48"/>
            <p:cNvSpPr/>
            <p:nvPr/>
          </p:nvSpPr>
          <p:spPr>
            <a:xfrm>
              <a:off x="7402714" y="1118351"/>
              <a:ext cx="51440" cy="2051"/>
            </a:xfrm>
            <a:custGeom>
              <a:avLst/>
              <a:gdLst/>
              <a:ahLst/>
              <a:cxnLst/>
              <a:rect l="l" t="t" r="r" b="b"/>
              <a:pathLst>
                <a:path w="1605" h="64" extrusionOk="0">
                  <a:moveTo>
                    <a:pt x="802" y="0"/>
                  </a:moveTo>
                  <a:cubicBezTo>
                    <a:pt x="535" y="0"/>
                    <a:pt x="268" y="9"/>
                    <a:pt x="0" y="26"/>
                  </a:cubicBezTo>
                  <a:cubicBezTo>
                    <a:pt x="268" y="51"/>
                    <a:pt x="535" y="63"/>
                    <a:pt x="802" y="63"/>
                  </a:cubicBezTo>
                  <a:cubicBezTo>
                    <a:pt x="1070" y="63"/>
                    <a:pt x="1337" y="51"/>
                    <a:pt x="1604" y="26"/>
                  </a:cubicBezTo>
                  <a:cubicBezTo>
                    <a:pt x="1337" y="9"/>
                    <a:pt x="1070" y="0"/>
                    <a:pt x="80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48"/>
            <p:cNvSpPr/>
            <p:nvPr/>
          </p:nvSpPr>
          <p:spPr>
            <a:xfrm>
              <a:off x="7402714" y="1131876"/>
              <a:ext cx="51440" cy="2019"/>
            </a:xfrm>
            <a:custGeom>
              <a:avLst/>
              <a:gdLst/>
              <a:ahLst/>
              <a:cxnLst/>
              <a:rect l="l" t="t" r="r" b="b"/>
              <a:pathLst>
                <a:path w="1605" h="63" extrusionOk="0">
                  <a:moveTo>
                    <a:pt x="802" y="0"/>
                  </a:moveTo>
                  <a:cubicBezTo>
                    <a:pt x="535" y="0"/>
                    <a:pt x="268" y="13"/>
                    <a:pt x="0" y="38"/>
                  </a:cubicBezTo>
                  <a:cubicBezTo>
                    <a:pt x="268" y="55"/>
                    <a:pt x="535" y="63"/>
                    <a:pt x="802" y="63"/>
                  </a:cubicBezTo>
                  <a:cubicBezTo>
                    <a:pt x="1070" y="63"/>
                    <a:pt x="1337" y="55"/>
                    <a:pt x="1604" y="38"/>
                  </a:cubicBezTo>
                  <a:cubicBezTo>
                    <a:pt x="1337" y="13"/>
                    <a:pt x="1070" y="0"/>
                    <a:pt x="80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48"/>
            <p:cNvSpPr/>
            <p:nvPr/>
          </p:nvSpPr>
          <p:spPr>
            <a:xfrm>
              <a:off x="7402714" y="1145273"/>
              <a:ext cx="51440" cy="2019"/>
            </a:xfrm>
            <a:custGeom>
              <a:avLst/>
              <a:gdLst/>
              <a:ahLst/>
              <a:cxnLst/>
              <a:rect l="l" t="t" r="r" b="b"/>
              <a:pathLst>
                <a:path w="1605" h="63" extrusionOk="0">
                  <a:moveTo>
                    <a:pt x="802" y="0"/>
                  </a:moveTo>
                  <a:cubicBezTo>
                    <a:pt x="535" y="0"/>
                    <a:pt x="268" y="13"/>
                    <a:pt x="0" y="38"/>
                  </a:cubicBezTo>
                  <a:cubicBezTo>
                    <a:pt x="268" y="54"/>
                    <a:pt x="535" y="63"/>
                    <a:pt x="802" y="63"/>
                  </a:cubicBezTo>
                  <a:cubicBezTo>
                    <a:pt x="1070" y="63"/>
                    <a:pt x="1337" y="54"/>
                    <a:pt x="1604" y="38"/>
                  </a:cubicBezTo>
                  <a:cubicBezTo>
                    <a:pt x="1337" y="13"/>
                    <a:pt x="1070" y="0"/>
                    <a:pt x="80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48"/>
            <p:cNvSpPr/>
            <p:nvPr/>
          </p:nvSpPr>
          <p:spPr>
            <a:xfrm>
              <a:off x="7402714" y="1158638"/>
              <a:ext cx="51440" cy="2051"/>
            </a:xfrm>
            <a:custGeom>
              <a:avLst/>
              <a:gdLst/>
              <a:ahLst/>
              <a:cxnLst/>
              <a:rect l="l" t="t" r="r" b="b"/>
              <a:pathLst>
                <a:path w="1605" h="64" extrusionOk="0">
                  <a:moveTo>
                    <a:pt x="802" y="1"/>
                  </a:moveTo>
                  <a:cubicBezTo>
                    <a:pt x="535" y="1"/>
                    <a:pt x="268" y="13"/>
                    <a:pt x="0" y="38"/>
                  </a:cubicBezTo>
                  <a:cubicBezTo>
                    <a:pt x="268" y="55"/>
                    <a:pt x="535" y="63"/>
                    <a:pt x="802" y="63"/>
                  </a:cubicBezTo>
                  <a:cubicBezTo>
                    <a:pt x="1070" y="63"/>
                    <a:pt x="1337" y="55"/>
                    <a:pt x="1604" y="38"/>
                  </a:cubicBezTo>
                  <a:cubicBezTo>
                    <a:pt x="1337" y="13"/>
                    <a:pt x="1070" y="1"/>
                    <a:pt x="80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48"/>
            <p:cNvSpPr/>
            <p:nvPr/>
          </p:nvSpPr>
          <p:spPr>
            <a:xfrm>
              <a:off x="7402714" y="1182739"/>
              <a:ext cx="51440" cy="2051"/>
            </a:xfrm>
            <a:custGeom>
              <a:avLst/>
              <a:gdLst/>
              <a:ahLst/>
              <a:cxnLst/>
              <a:rect l="l" t="t" r="r" b="b"/>
              <a:pathLst>
                <a:path w="1605" h="64" extrusionOk="0">
                  <a:moveTo>
                    <a:pt x="802" y="1"/>
                  </a:moveTo>
                  <a:cubicBezTo>
                    <a:pt x="535" y="1"/>
                    <a:pt x="268" y="13"/>
                    <a:pt x="0" y="38"/>
                  </a:cubicBezTo>
                  <a:cubicBezTo>
                    <a:pt x="268" y="55"/>
                    <a:pt x="535" y="63"/>
                    <a:pt x="802" y="63"/>
                  </a:cubicBezTo>
                  <a:cubicBezTo>
                    <a:pt x="1070" y="63"/>
                    <a:pt x="1337" y="55"/>
                    <a:pt x="1604" y="38"/>
                  </a:cubicBezTo>
                  <a:cubicBezTo>
                    <a:pt x="1337" y="13"/>
                    <a:pt x="1070" y="1"/>
                    <a:pt x="80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48"/>
            <p:cNvSpPr/>
            <p:nvPr/>
          </p:nvSpPr>
          <p:spPr>
            <a:xfrm>
              <a:off x="7402714" y="1196136"/>
              <a:ext cx="51440" cy="2436"/>
            </a:xfrm>
            <a:custGeom>
              <a:avLst/>
              <a:gdLst/>
              <a:ahLst/>
              <a:cxnLst/>
              <a:rect l="l" t="t" r="r" b="b"/>
              <a:pathLst>
                <a:path w="1605" h="76" extrusionOk="0">
                  <a:moveTo>
                    <a:pt x="802" y="0"/>
                  </a:moveTo>
                  <a:cubicBezTo>
                    <a:pt x="535" y="0"/>
                    <a:pt x="268" y="13"/>
                    <a:pt x="0" y="38"/>
                  </a:cubicBezTo>
                  <a:cubicBezTo>
                    <a:pt x="268" y="63"/>
                    <a:pt x="535" y="76"/>
                    <a:pt x="802" y="76"/>
                  </a:cubicBezTo>
                  <a:cubicBezTo>
                    <a:pt x="1070" y="76"/>
                    <a:pt x="1337" y="63"/>
                    <a:pt x="1604" y="38"/>
                  </a:cubicBezTo>
                  <a:cubicBezTo>
                    <a:pt x="1337" y="13"/>
                    <a:pt x="1070" y="0"/>
                    <a:pt x="80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48"/>
            <p:cNvSpPr/>
            <p:nvPr/>
          </p:nvSpPr>
          <p:spPr>
            <a:xfrm>
              <a:off x="7402714" y="1209533"/>
              <a:ext cx="51440" cy="2436"/>
            </a:xfrm>
            <a:custGeom>
              <a:avLst/>
              <a:gdLst/>
              <a:ahLst/>
              <a:cxnLst/>
              <a:rect l="l" t="t" r="r" b="b"/>
              <a:pathLst>
                <a:path w="1605" h="76" extrusionOk="0">
                  <a:moveTo>
                    <a:pt x="802" y="0"/>
                  </a:moveTo>
                  <a:cubicBezTo>
                    <a:pt x="535" y="0"/>
                    <a:pt x="268" y="13"/>
                    <a:pt x="0" y="38"/>
                  </a:cubicBezTo>
                  <a:cubicBezTo>
                    <a:pt x="268" y="63"/>
                    <a:pt x="535" y="75"/>
                    <a:pt x="802" y="75"/>
                  </a:cubicBezTo>
                  <a:cubicBezTo>
                    <a:pt x="1070" y="75"/>
                    <a:pt x="1337" y="63"/>
                    <a:pt x="1604" y="38"/>
                  </a:cubicBezTo>
                  <a:cubicBezTo>
                    <a:pt x="1337" y="13"/>
                    <a:pt x="1070" y="0"/>
                    <a:pt x="80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48"/>
            <p:cNvSpPr/>
            <p:nvPr/>
          </p:nvSpPr>
          <p:spPr>
            <a:xfrm>
              <a:off x="7402714" y="1223315"/>
              <a:ext cx="28396" cy="2019"/>
            </a:xfrm>
            <a:custGeom>
              <a:avLst/>
              <a:gdLst/>
              <a:ahLst/>
              <a:cxnLst/>
              <a:rect l="l" t="t" r="r" b="b"/>
              <a:pathLst>
                <a:path w="886" h="63" extrusionOk="0">
                  <a:moveTo>
                    <a:pt x="449" y="0"/>
                  </a:moveTo>
                  <a:cubicBezTo>
                    <a:pt x="301" y="0"/>
                    <a:pt x="151" y="9"/>
                    <a:pt x="0" y="25"/>
                  </a:cubicBezTo>
                  <a:cubicBezTo>
                    <a:pt x="151" y="50"/>
                    <a:pt x="301" y="63"/>
                    <a:pt x="449" y="63"/>
                  </a:cubicBezTo>
                  <a:cubicBezTo>
                    <a:pt x="598" y="63"/>
                    <a:pt x="744" y="50"/>
                    <a:pt x="886" y="25"/>
                  </a:cubicBezTo>
                  <a:cubicBezTo>
                    <a:pt x="744" y="9"/>
                    <a:pt x="598" y="0"/>
                    <a:pt x="44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48"/>
            <p:cNvSpPr/>
            <p:nvPr/>
          </p:nvSpPr>
          <p:spPr>
            <a:xfrm>
              <a:off x="7473929" y="1122229"/>
              <a:ext cx="82497" cy="2051"/>
            </a:xfrm>
            <a:custGeom>
              <a:avLst/>
              <a:gdLst/>
              <a:ahLst/>
              <a:cxnLst/>
              <a:rect l="l" t="t" r="r" b="b"/>
              <a:pathLst>
                <a:path w="2574" h="64" extrusionOk="0">
                  <a:moveTo>
                    <a:pt x="1293" y="1"/>
                  </a:moveTo>
                  <a:cubicBezTo>
                    <a:pt x="865" y="1"/>
                    <a:pt x="435" y="13"/>
                    <a:pt x="1" y="38"/>
                  </a:cubicBezTo>
                  <a:cubicBezTo>
                    <a:pt x="435" y="55"/>
                    <a:pt x="865" y="63"/>
                    <a:pt x="1293" y="63"/>
                  </a:cubicBezTo>
                  <a:cubicBezTo>
                    <a:pt x="1722" y="63"/>
                    <a:pt x="2148" y="55"/>
                    <a:pt x="2574" y="38"/>
                  </a:cubicBezTo>
                  <a:cubicBezTo>
                    <a:pt x="2148" y="13"/>
                    <a:pt x="1722" y="1"/>
                    <a:pt x="129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48"/>
            <p:cNvSpPr/>
            <p:nvPr/>
          </p:nvSpPr>
          <p:spPr>
            <a:xfrm>
              <a:off x="7474987" y="1135498"/>
              <a:ext cx="82529" cy="2019"/>
            </a:xfrm>
            <a:custGeom>
              <a:avLst/>
              <a:gdLst/>
              <a:ahLst/>
              <a:cxnLst/>
              <a:rect l="l" t="t" r="r" b="b"/>
              <a:pathLst>
                <a:path w="2575" h="63" extrusionOk="0">
                  <a:moveTo>
                    <a:pt x="1294" y="0"/>
                  </a:moveTo>
                  <a:cubicBezTo>
                    <a:pt x="866" y="0"/>
                    <a:pt x="435" y="8"/>
                    <a:pt x="1" y="25"/>
                  </a:cubicBezTo>
                  <a:cubicBezTo>
                    <a:pt x="435" y="50"/>
                    <a:pt x="866" y="63"/>
                    <a:pt x="1294" y="63"/>
                  </a:cubicBezTo>
                  <a:cubicBezTo>
                    <a:pt x="1722" y="63"/>
                    <a:pt x="2148" y="50"/>
                    <a:pt x="2574" y="25"/>
                  </a:cubicBezTo>
                  <a:cubicBezTo>
                    <a:pt x="2148" y="8"/>
                    <a:pt x="1722" y="0"/>
                    <a:pt x="129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48"/>
            <p:cNvSpPr/>
            <p:nvPr/>
          </p:nvSpPr>
          <p:spPr>
            <a:xfrm>
              <a:off x="7473929" y="1165080"/>
              <a:ext cx="36441" cy="2436"/>
            </a:xfrm>
            <a:custGeom>
              <a:avLst/>
              <a:gdLst/>
              <a:ahLst/>
              <a:cxnLst/>
              <a:rect l="l" t="t" r="r" b="b"/>
              <a:pathLst>
                <a:path w="1137" h="76" extrusionOk="0">
                  <a:moveTo>
                    <a:pt x="575" y="0"/>
                  </a:moveTo>
                  <a:cubicBezTo>
                    <a:pt x="385" y="0"/>
                    <a:pt x="193" y="13"/>
                    <a:pt x="1" y="38"/>
                  </a:cubicBezTo>
                  <a:cubicBezTo>
                    <a:pt x="193" y="63"/>
                    <a:pt x="385" y="75"/>
                    <a:pt x="575" y="75"/>
                  </a:cubicBezTo>
                  <a:cubicBezTo>
                    <a:pt x="765" y="75"/>
                    <a:pt x="953" y="63"/>
                    <a:pt x="1137" y="38"/>
                  </a:cubicBezTo>
                  <a:cubicBezTo>
                    <a:pt x="953" y="13"/>
                    <a:pt x="765" y="0"/>
                    <a:pt x="57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48"/>
            <p:cNvSpPr/>
            <p:nvPr/>
          </p:nvSpPr>
          <p:spPr>
            <a:xfrm>
              <a:off x="7473929" y="1187034"/>
              <a:ext cx="82497" cy="2019"/>
            </a:xfrm>
            <a:custGeom>
              <a:avLst/>
              <a:gdLst/>
              <a:ahLst/>
              <a:cxnLst/>
              <a:rect l="l" t="t" r="r" b="b"/>
              <a:pathLst>
                <a:path w="2574" h="63" extrusionOk="0">
                  <a:moveTo>
                    <a:pt x="1293" y="0"/>
                  </a:moveTo>
                  <a:cubicBezTo>
                    <a:pt x="865" y="0"/>
                    <a:pt x="435" y="13"/>
                    <a:pt x="1" y="38"/>
                  </a:cubicBezTo>
                  <a:cubicBezTo>
                    <a:pt x="435" y="55"/>
                    <a:pt x="865" y="63"/>
                    <a:pt x="1293" y="63"/>
                  </a:cubicBezTo>
                  <a:cubicBezTo>
                    <a:pt x="1722" y="63"/>
                    <a:pt x="2148" y="55"/>
                    <a:pt x="2574" y="38"/>
                  </a:cubicBezTo>
                  <a:cubicBezTo>
                    <a:pt x="2148" y="13"/>
                    <a:pt x="1722" y="0"/>
                    <a:pt x="129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48"/>
            <p:cNvSpPr/>
            <p:nvPr/>
          </p:nvSpPr>
          <p:spPr>
            <a:xfrm>
              <a:off x="7474987" y="1200271"/>
              <a:ext cx="82529" cy="2051"/>
            </a:xfrm>
            <a:custGeom>
              <a:avLst/>
              <a:gdLst/>
              <a:ahLst/>
              <a:cxnLst/>
              <a:rect l="l" t="t" r="r" b="b"/>
              <a:pathLst>
                <a:path w="2575" h="64" extrusionOk="0">
                  <a:moveTo>
                    <a:pt x="1294" y="1"/>
                  </a:moveTo>
                  <a:cubicBezTo>
                    <a:pt x="866" y="1"/>
                    <a:pt x="435" y="9"/>
                    <a:pt x="1" y="26"/>
                  </a:cubicBezTo>
                  <a:cubicBezTo>
                    <a:pt x="435" y="51"/>
                    <a:pt x="866" y="64"/>
                    <a:pt x="1294" y="64"/>
                  </a:cubicBezTo>
                  <a:cubicBezTo>
                    <a:pt x="1722" y="64"/>
                    <a:pt x="2148" y="51"/>
                    <a:pt x="2574" y="26"/>
                  </a:cubicBezTo>
                  <a:cubicBezTo>
                    <a:pt x="2148" y="9"/>
                    <a:pt x="1722" y="1"/>
                    <a:pt x="129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48"/>
            <p:cNvSpPr/>
            <p:nvPr/>
          </p:nvSpPr>
          <p:spPr>
            <a:xfrm>
              <a:off x="7473929" y="1232545"/>
              <a:ext cx="36441" cy="2051"/>
            </a:xfrm>
            <a:custGeom>
              <a:avLst/>
              <a:gdLst/>
              <a:ahLst/>
              <a:cxnLst/>
              <a:rect l="l" t="t" r="r" b="b"/>
              <a:pathLst>
                <a:path w="1137" h="64" extrusionOk="0">
                  <a:moveTo>
                    <a:pt x="575" y="1"/>
                  </a:moveTo>
                  <a:cubicBezTo>
                    <a:pt x="385" y="1"/>
                    <a:pt x="193" y="13"/>
                    <a:pt x="1" y="38"/>
                  </a:cubicBezTo>
                  <a:cubicBezTo>
                    <a:pt x="193" y="55"/>
                    <a:pt x="385" y="63"/>
                    <a:pt x="575" y="63"/>
                  </a:cubicBezTo>
                  <a:cubicBezTo>
                    <a:pt x="765" y="63"/>
                    <a:pt x="953" y="55"/>
                    <a:pt x="1137" y="38"/>
                  </a:cubicBezTo>
                  <a:cubicBezTo>
                    <a:pt x="953" y="13"/>
                    <a:pt x="765" y="1"/>
                    <a:pt x="57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48"/>
            <p:cNvSpPr/>
            <p:nvPr/>
          </p:nvSpPr>
          <p:spPr>
            <a:xfrm>
              <a:off x="7473929" y="1254371"/>
              <a:ext cx="82497" cy="2051"/>
            </a:xfrm>
            <a:custGeom>
              <a:avLst/>
              <a:gdLst/>
              <a:ahLst/>
              <a:cxnLst/>
              <a:rect l="l" t="t" r="r" b="b"/>
              <a:pathLst>
                <a:path w="2574" h="64" extrusionOk="0">
                  <a:moveTo>
                    <a:pt x="1293" y="0"/>
                  </a:moveTo>
                  <a:cubicBezTo>
                    <a:pt x="865" y="0"/>
                    <a:pt x="435" y="9"/>
                    <a:pt x="1" y="25"/>
                  </a:cubicBezTo>
                  <a:cubicBezTo>
                    <a:pt x="435" y="51"/>
                    <a:pt x="865" y="63"/>
                    <a:pt x="1293" y="63"/>
                  </a:cubicBezTo>
                  <a:cubicBezTo>
                    <a:pt x="1722" y="63"/>
                    <a:pt x="2148" y="51"/>
                    <a:pt x="2574" y="25"/>
                  </a:cubicBezTo>
                  <a:cubicBezTo>
                    <a:pt x="2148" y="9"/>
                    <a:pt x="1722" y="0"/>
                    <a:pt x="129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48"/>
            <p:cNvSpPr/>
            <p:nvPr/>
          </p:nvSpPr>
          <p:spPr>
            <a:xfrm>
              <a:off x="7474987" y="1267351"/>
              <a:ext cx="82529" cy="2051"/>
            </a:xfrm>
            <a:custGeom>
              <a:avLst/>
              <a:gdLst/>
              <a:ahLst/>
              <a:cxnLst/>
              <a:rect l="l" t="t" r="r" b="b"/>
              <a:pathLst>
                <a:path w="2575" h="64" extrusionOk="0">
                  <a:moveTo>
                    <a:pt x="1294" y="1"/>
                  </a:moveTo>
                  <a:cubicBezTo>
                    <a:pt x="866" y="1"/>
                    <a:pt x="435" y="13"/>
                    <a:pt x="1" y="38"/>
                  </a:cubicBezTo>
                  <a:cubicBezTo>
                    <a:pt x="435" y="55"/>
                    <a:pt x="866" y="63"/>
                    <a:pt x="1294" y="63"/>
                  </a:cubicBezTo>
                  <a:cubicBezTo>
                    <a:pt x="1722" y="63"/>
                    <a:pt x="2148" y="55"/>
                    <a:pt x="2574" y="38"/>
                  </a:cubicBezTo>
                  <a:cubicBezTo>
                    <a:pt x="2148" y="13"/>
                    <a:pt x="1722" y="1"/>
                    <a:pt x="129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48"/>
            <p:cNvSpPr/>
            <p:nvPr/>
          </p:nvSpPr>
          <p:spPr>
            <a:xfrm>
              <a:off x="7400054" y="1030694"/>
              <a:ext cx="56761" cy="56344"/>
            </a:xfrm>
            <a:custGeom>
              <a:avLst/>
              <a:gdLst/>
              <a:ahLst/>
              <a:cxnLst/>
              <a:rect l="l" t="t" r="r" b="b"/>
              <a:pathLst>
                <a:path w="1771" h="1758" extrusionOk="0">
                  <a:moveTo>
                    <a:pt x="36" y="1"/>
                  </a:moveTo>
                  <a:cubicBezTo>
                    <a:pt x="36" y="1"/>
                    <a:pt x="35" y="2"/>
                    <a:pt x="33" y="4"/>
                  </a:cubicBezTo>
                  <a:lnTo>
                    <a:pt x="33" y="4"/>
                  </a:lnTo>
                  <a:cubicBezTo>
                    <a:pt x="35" y="2"/>
                    <a:pt x="36" y="1"/>
                    <a:pt x="36" y="1"/>
                  </a:cubicBezTo>
                  <a:close/>
                  <a:moveTo>
                    <a:pt x="33" y="4"/>
                  </a:moveTo>
                  <a:cubicBezTo>
                    <a:pt x="25" y="12"/>
                    <a:pt x="0" y="40"/>
                    <a:pt x="9" y="40"/>
                  </a:cubicBezTo>
                  <a:cubicBezTo>
                    <a:pt x="10" y="40"/>
                    <a:pt x="13" y="39"/>
                    <a:pt x="16" y="37"/>
                  </a:cubicBezTo>
                  <a:lnTo>
                    <a:pt x="16" y="254"/>
                  </a:lnTo>
                  <a:lnTo>
                    <a:pt x="16" y="488"/>
                  </a:lnTo>
                  <a:lnTo>
                    <a:pt x="16" y="923"/>
                  </a:lnTo>
                  <a:cubicBezTo>
                    <a:pt x="16" y="1207"/>
                    <a:pt x="16" y="1474"/>
                    <a:pt x="16" y="1725"/>
                  </a:cubicBezTo>
                  <a:lnTo>
                    <a:pt x="16" y="1758"/>
                  </a:lnTo>
                  <a:lnTo>
                    <a:pt x="33" y="1758"/>
                  </a:lnTo>
                  <a:lnTo>
                    <a:pt x="1270" y="1741"/>
                  </a:lnTo>
                  <a:lnTo>
                    <a:pt x="1620" y="1741"/>
                  </a:lnTo>
                  <a:cubicBezTo>
                    <a:pt x="1654" y="1741"/>
                    <a:pt x="1704" y="1725"/>
                    <a:pt x="1737" y="1725"/>
                  </a:cubicBezTo>
                  <a:lnTo>
                    <a:pt x="1604" y="1725"/>
                  </a:lnTo>
                  <a:lnTo>
                    <a:pt x="1253" y="1708"/>
                  </a:lnTo>
                  <a:lnTo>
                    <a:pt x="67" y="1692"/>
                  </a:lnTo>
                  <a:lnTo>
                    <a:pt x="67" y="1692"/>
                  </a:lnTo>
                  <a:cubicBezTo>
                    <a:pt x="67" y="1451"/>
                    <a:pt x="67" y="1194"/>
                    <a:pt x="67" y="923"/>
                  </a:cubicBezTo>
                  <a:lnTo>
                    <a:pt x="67" y="488"/>
                  </a:lnTo>
                  <a:lnTo>
                    <a:pt x="67" y="254"/>
                  </a:lnTo>
                  <a:lnTo>
                    <a:pt x="67" y="70"/>
                  </a:lnTo>
                  <a:lnTo>
                    <a:pt x="67" y="70"/>
                  </a:lnTo>
                  <a:lnTo>
                    <a:pt x="1704" y="54"/>
                  </a:lnTo>
                  <a:lnTo>
                    <a:pt x="1704" y="54"/>
                  </a:lnTo>
                  <a:cubicBezTo>
                    <a:pt x="1704" y="548"/>
                    <a:pt x="1721" y="959"/>
                    <a:pt x="1721" y="1257"/>
                  </a:cubicBezTo>
                  <a:cubicBezTo>
                    <a:pt x="1721" y="1390"/>
                    <a:pt x="1721" y="1507"/>
                    <a:pt x="1721" y="1608"/>
                  </a:cubicBezTo>
                  <a:cubicBezTo>
                    <a:pt x="1721" y="1641"/>
                    <a:pt x="1737" y="1691"/>
                    <a:pt x="1737" y="1725"/>
                  </a:cubicBezTo>
                  <a:cubicBezTo>
                    <a:pt x="1737" y="1691"/>
                    <a:pt x="1737" y="1658"/>
                    <a:pt x="1737" y="1608"/>
                  </a:cubicBezTo>
                  <a:cubicBezTo>
                    <a:pt x="1737" y="1524"/>
                    <a:pt x="1754" y="1407"/>
                    <a:pt x="1754" y="1273"/>
                  </a:cubicBezTo>
                  <a:cubicBezTo>
                    <a:pt x="1754" y="956"/>
                    <a:pt x="1754" y="538"/>
                    <a:pt x="1771" y="37"/>
                  </a:cubicBezTo>
                  <a:lnTo>
                    <a:pt x="1771" y="4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48"/>
            <p:cNvSpPr/>
            <p:nvPr/>
          </p:nvSpPr>
          <p:spPr>
            <a:xfrm>
              <a:off x="7480884" y="1053834"/>
              <a:ext cx="86791" cy="2147"/>
            </a:xfrm>
            <a:custGeom>
              <a:avLst/>
              <a:gdLst/>
              <a:ahLst/>
              <a:cxnLst/>
              <a:rect l="l" t="t" r="r" b="b"/>
              <a:pathLst>
                <a:path w="2708" h="67" extrusionOk="0">
                  <a:moveTo>
                    <a:pt x="1354" y="0"/>
                  </a:moveTo>
                  <a:cubicBezTo>
                    <a:pt x="602" y="0"/>
                    <a:pt x="1" y="17"/>
                    <a:pt x="1" y="33"/>
                  </a:cubicBezTo>
                  <a:cubicBezTo>
                    <a:pt x="1" y="50"/>
                    <a:pt x="602" y="67"/>
                    <a:pt x="1354" y="67"/>
                  </a:cubicBezTo>
                  <a:cubicBezTo>
                    <a:pt x="2106" y="67"/>
                    <a:pt x="2708" y="50"/>
                    <a:pt x="2708" y="33"/>
                  </a:cubicBezTo>
                  <a:cubicBezTo>
                    <a:pt x="2708" y="17"/>
                    <a:pt x="2106" y="0"/>
                    <a:pt x="135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48"/>
            <p:cNvSpPr/>
            <p:nvPr/>
          </p:nvSpPr>
          <p:spPr>
            <a:xfrm>
              <a:off x="7481429" y="1066398"/>
              <a:ext cx="43941" cy="2051"/>
            </a:xfrm>
            <a:custGeom>
              <a:avLst/>
              <a:gdLst/>
              <a:ahLst/>
              <a:cxnLst/>
              <a:rect l="l" t="t" r="r" b="b"/>
              <a:pathLst>
                <a:path w="1371" h="64" extrusionOk="0">
                  <a:moveTo>
                    <a:pt x="686" y="1"/>
                  </a:moveTo>
                  <a:cubicBezTo>
                    <a:pt x="456" y="1"/>
                    <a:pt x="226" y="9"/>
                    <a:pt x="0" y="26"/>
                  </a:cubicBezTo>
                  <a:cubicBezTo>
                    <a:pt x="226" y="51"/>
                    <a:pt x="456" y="63"/>
                    <a:pt x="686" y="63"/>
                  </a:cubicBezTo>
                  <a:cubicBezTo>
                    <a:pt x="915" y="63"/>
                    <a:pt x="1145" y="51"/>
                    <a:pt x="1371" y="26"/>
                  </a:cubicBezTo>
                  <a:cubicBezTo>
                    <a:pt x="1145" y="9"/>
                    <a:pt x="915" y="1"/>
                    <a:pt x="68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48"/>
            <p:cNvSpPr/>
            <p:nvPr/>
          </p:nvSpPr>
          <p:spPr>
            <a:xfrm>
              <a:off x="7406976" y="1071494"/>
              <a:ext cx="47178" cy="14487"/>
            </a:xfrm>
            <a:custGeom>
              <a:avLst/>
              <a:gdLst/>
              <a:ahLst/>
              <a:cxnLst/>
              <a:rect l="l" t="t" r="r" b="b"/>
              <a:pathLst>
                <a:path w="1472" h="452" extrusionOk="0">
                  <a:moveTo>
                    <a:pt x="736" y="0"/>
                  </a:moveTo>
                  <a:cubicBezTo>
                    <a:pt x="519" y="0"/>
                    <a:pt x="302" y="84"/>
                    <a:pt x="151" y="234"/>
                  </a:cubicBezTo>
                  <a:cubicBezTo>
                    <a:pt x="101" y="285"/>
                    <a:pt x="68" y="335"/>
                    <a:pt x="34" y="385"/>
                  </a:cubicBezTo>
                  <a:cubicBezTo>
                    <a:pt x="18" y="401"/>
                    <a:pt x="1" y="435"/>
                    <a:pt x="1" y="452"/>
                  </a:cubicBezTo>
                  <a:cubicBezTo>
                    <a:pt x="51" y="385"/>
                    <a:pt x="101" y="318"/>
                    <a:pt x="168" y="251"/>
                  </a:cubicBezTo>
                  <a:cubicBezTo>
                    <a:pt x="306" y="129"/>
                    <a:pt x="485" y="48"/>
                    <a:pt x="681" y="48"/>
                  </a:cubicBezTo>
                  <a:cubicBezTo>
                    <a:pt x="699" y="48"/>
                    <a:pt x="718" y="49"/>
                    <a:pt x="736" y="51"/>
                  </a:cubicBezTo>
                  <a:cubicBezTo>
                    <a:pt x="937" y="51"/>
                    <a:pt x="1137" y="134"/>
                    <a:pt x="1288" y="268"/>
                  </a:cubicBezTo>
                  <a:cubicBezTo>
                    <a:pt x="1350" y="315"/>
                    <a:pt x="1412" y="376"/>
                    <a:pt x="1461" y="438"/>
                  </a:cubicBezTo>
                  <a:lnTo>
                    <a:pt x="1461" y="438"/>
                  </a:lnTo>
                  <a:cubicBezTo>
                    <a:pt x="1453" y="425"/>
                    <a:pt x="1450" y="409"/>
                    <a:pt x="1438" y="385"/>
                  </a:cubicBezTo>
                  <a:cubicBezTo>
                    <a:pt x="1404" y="335"/>
                    <a:pt x="1354" y="285"/>
                    <a:pt x="1304" y="251"/>
                  </a:cubicBezTo>
                  <a:cubicBezTo>
                    <a:pt x="1154" y="101"/>
                    <a:pt x="953" y="17"/>
                    <a:pt x="736" y="0"/>
                  </a:cubicBezTo>
                  <a:close/>
                  <a:moveTo>
                    <a:pt x="1461" y="438"/>
                  </a:moveTo>
                  <a:cubicBezTo>
                    <a:pt x="1464" y="443"/>
                    <a:pt x="1467" y="447"/>
                    <a:pt x="1471" y="452"/>
                  </a:cubicBezTo>
                  <a:cubicBezTo>
                    <a:pt x="1468" y="447"/>
                    <a:pt x="1465" y="443"/>
                    <a:pt x="1461" y="438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48"/>
            <p:cNvSpPr/>
            <p:nvPr/>
          </p:nvSpPr>
          <p:spPr>
            <a:xfrm>
              <a:off x="7415566" y="1040309"/>
              <a:ext cx="26281" cy="29422"/>
            </a:xfrm>
            <a:custGeom>
              <a:avLst/>
              <a:gdLst/>
              <a:ahLst/>
              <a:cxnLst/>
              <a:rect l="l" t="t" r="r" b="b"/>
              <a:pathLst>
                <a:path w="820" h="918" extrusionOk="0">
                  <a:moveTo>
                    <a:pt x="412" y="17"/>
                  </a:moveTo>
                  <a:cubicBezTo>
                    <a:pt x="485" y="17"/>
                    <a:pt x="563" y="49"/>
                    <a:pt x="619" y="105"/>
                  </a:cubicBezTo>
                  <a:cubicBezTo>
                    <a:pt x="735" y="188"/>
                    <a:pt x="786" y="322"/>
                    <a:pt x="786" y="472"/>
                  </a:cubicBezTo>
                  <a:cubicBezTo>
                    <a:pt x="786" y="556"/>
                    <a:pt x="769" y="639"/>
                    <a:pt x="735" y="706"/>
                  </a:cubicBezTo>
                  <a:cubicBezTo>
                    <a:pt x="685" y="790"/>
                    <a:pt x="619" y="840"/>
                    <a:pt x="535" y="873"/>
                  </a:cubicBezTo>
                  <a:cubicBezTo>
                    <a:pt x="507" y="879"/>
                    <a:pt x="478" y="882"/>
                    <a:pt x="449" y="882"/>
                  </a:cubicBezTo>
                  <a:cubicBezTo>
                    <a:pt x="309" y="882"/>
                    <a:pt x="170" y="814"/>
                    <a:pt x="101" y="689"/>
                  </a:cubicBezTo>
                  <a:cubicBezTo>
                    <a:pt x="34" y="556"/>
                    <a:pt x="17" y="422"/>
                    <a:pt x="67" y="288"/>
                  </a:cubicBezTo>
                  <a:cubicBezTo>
                    <a:pt x="84" y="188"/>
                    <a:pt x="134" y="105"/>
                    <a:pt x="218" y="54"/>
                  </a:cubicBezTo>
                  <a:cubicBezTo>
                    <a:pt x="243" y="42"/>
                    <a:pt x="264" y="34"/>
                    <a:pt x="280" y="28"/>
                  </a:cubicBezTo>
                  <a:lnTo>
                    <a:pt x="280" y="28"/>
                  </a:lnTo>
                  <a:cubicBezTo>
                    <a:pt x="310" y="21"/>
                    <a:pt x="343" y="21"/>
                    <a:pt x="368" y="21"/>
                  </a:cubicBezTo>
                  <a:cubicBezTo>
                    <a:pt x="382" y="18"/>
                    <a:pt x="397" y="17"/>
                    <a:pt x="412" y="17"/>
                  </a:cubicBezTo>
                  <a:close/>
                  <a:moveTo>
                    <a:pt x="412" y="0"/>
                  </a:moveTo>
                  <a:cubicBezTo>
                    <a:pt x="392" y="0"/>
                    <a:pt x="372" y="1"/>
                    <a:pt x="351" y="4"/>
                  </a:cubicBezTo>
                  <a:cubicBezTo>
                    <a:pt x="340" y="4"/>
                    <a:pt x="328" y="6"/>
                    <a:pt x="316" y="10"/>
                  </a:cubicBezTo>
                  <a:lnTo>
                    <a:pt x="316" y="10"/>
                  </a:lnTo>
                  <a:cubicBezTo>
                    <a:pt x="317" y="8"/>
                    <a:pt x="318" y="6"/>
                    <a:pt x="318" y="4"/>
                  </a:cubicBezTo>
                  <a:lnTo>
                    <a:pt x="318" y="4"/>
                  </a:lnTo>
                  <a:cubicBezTo>
                    <a:pt x="284" y="21"/>
                    <a:pt x="251" y="21"/>
                    <a:pt x="218" y="38"/>
                  </a:cubicBezTo>
                  <a:cubicBezTo>
                    <a:pt x="134" y="88"/>
                    <a:pt x="67" y="171"/>
                    <a:pt x="34" y="272"/>
                  </a:cubicBezTo>
                  <a:cubicBezTo>
                    <a:pt x="17" y="339"/>
                    <a:pt x="0" y="405"/>
                    <a:pt x="0" y="472"/>
                  </a:cubicBezTo>
                  <a:cubicBezTo>
                    <a:pt x="0" y="556"/>
                    <a:pt x="17" y="639"/>
                    <a:pt x="67" y="706"/>
                  </a:cubicBezTo>
                  <a:cubicBezTo>
                    <a:pt x="117" y="790"/>
                    <a:pt x="184" y="840"/>
                    <a:pt x="268" y="890"/>
                  </a:cubicBezTo>
                  <a:cubicBezTo>
                    <a:pt x="317" y="909"/>
                    <a:pt x="371" y="918"/>
                    <a:pt x="428" y="918"/>
                  </a:cubicBezTo>
                  <a:cubicBezTo>
                    <a:pt x="469" y="918"/>
                    <a:pt x="510" y="914"/>
                    <a:pt x="552" y="907"/>
                  </a:cubicBezTo>
                  <a:cubicBezTo>
                    <a:pt x="635" y="873"/>
                    <a:pt x="719" y="823"/>
                    <a:pt x="769" y="723"/>
                  </a:cubicBezTo>
                  <a:cubicBezTo>
                    <a:pt x="802" y="656"/>
                    <a:pt x="819" y="556"/>
                    <a:pt x="819" y="472"/>
                  </a:cubicBezTo>
                  <a:cubicBezTo>
                    <a:pt x="819" y="322"/>
                    <a:pt x="752" y="171"/>
                    <a:pt x="635" y="71"/>
                  </a:cubicBezTo>
                  <a:cubicBezTo>
                    <a:pt x="580" y="30"/>
                    <a:pt x="503" y="0"/>
                    <a:pt x="41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48"/>
            <p:cNvSpPr/>
            <p:nvPr/>
          </p:nvSpPr>
          <p:spPr>
            <a:xfrm>
              <a:off x="7434315" y="1051687"/>
              <a:ext cx="1763" cy="929"/>
            </a:xfrm>
            <a:custGeom>
              <a:avLst/>
              <a:gdLst/>
              <a:ahLst/>
              <a:cxnLst/>
              <a:rect l="l" t="t" r="r" b="b"/>
              <a:pathLst>
                <a:path w="55" h="29" extrusionOk="0">
                  <a:moveTo>
                    <a:pt x="17" y="0"/>
                  </a:moveTo>
                  <a:cubicBezTo>
                    <a:pt x="17" y="0"/>
                    <a:pt x="0" y="17"/>
                    <a:pt x="0" y="17"/>
                  </a:cubicBezTo>
                  <a:cubicBezTo>
                    <a:pt x="0" y="25"/>
                    <a:pt x="4" y="28"/>
                    <a:pt x="10" y="28"/>
                  </a:cubicBezTo>
                  <a:cubicBezTo>
                    <a:pt x="26" y="28"/>
                    <a:pt x="54" y="0"/>
                    <a:pt x="1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48"/>
            <p:cNvSpPr/>
            <p:nvPr/>
          </p:nvSpPr>
          <p:spPr>
            <a:xfrm>
              <a:off x="7421976" y="1053289"/>
              <a:ext cx="1891" cy="1154"/>
            </a:xfrm>
            <a:custGeom>
              <a:avLst/>
              <a:gdLst/>
              <a:ahLst/>
              <a:cxnLst/>
              <a:rect l="l" t="t" r="r" b="b"/>
              <a:pathLst>
                <a:path w="59" h="36" extrusionOk="0">
                  <a:moveTo>
                    <a:pt x="34" y="0"/>
                  </a:moveTo>
                  <a:cubicBezTo>
                    <a:pt x="18" y="0"/>
                    <a:pt x="1" y="17"/>
                    <a:pt x="1" y="17"/>
                  </a:cubicBezTo>
                  <a:cubicBezTo>
                    <a:pt x="1" y="31"/>
                    <a:pt x="6" y="36"/>
                    <a:pt x="12" y="36"/>
                  </a:cubicBezTo>
                  <a:cubicBezTo>
                    <a:pt x="30" y="36"/>
                    <a:pt x="59" y="0"/>
                    <a:pt x="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48"/>
            <p:cNvSpPr/>
            <p:nvPr/>
          </p:nvSpPr>
          <p:spPr>
            <a:xfrm>
              <a:off x="7416624" y="1042585"/>
              <a:ext cx="18781" cy="8045"/>
            </a:xfrm>
            <a:custGeom>
              <a:avLst/>
              <a:gdLst/>
              <a:ahLst/>
              <a:cxnLst/>
              <a:rect l="l" t="t" r="r" b="b"/>
              <a:pathLst>
                <a:path w="586" h="251" extrusionOk="0">
                  <a:moveTo>
                    <a:pt x="569" y="0"/>
                  </a:moveTo>
                  <a:cubicBezTo>
                    <a:pt x="569" y="0"/>
                    <a:pt x="552" y="34"/>
                    <a:pt x="519" y="84"/>
                  </a:cubicBezTo>
                  <a:cubicBezTo>
                    <a:pt x="469" y="134"/>
                    <a:pt x="402" y="184"/>
                    <a:pt x="335" y="201"/>
                  </a:cubicBezTo>
                  <a:cubicBezTo>
                    <a:pt x="251" y="217"/>
                    <a:pt x="168" y="217"/>
                    <a:pt x="101" y="217"/>
                  </a:cubicBezTo>
                  <a:cubicBezTo>
                    <a:pt x="68" y="217"/>
                    <a:pt x="34" y="217"/>
                    <a:pt x="1" y="234"/>
                  </a:cubicBezTo>
                  <a:cubicBezTo>
                    <a:pt x="34" y="234"/>
                    <a:pt x="68" y="251"/>
                    <a:pt x="101" y="251"/>
                  </a:cubicBezTo>
                  <a:cubicBezTo>
                    <a:pt x="185" y="251"/>
                    <a:pt x="251" y="251"/>
                    <a:pt x="335" y="234"/>
                  </a:cubicBezTo>
                  <a:cubicBezTo>
                    <a:pt x="418" y="217"/>
                    <a:pt x="502" y="167"/>
                    <a:pt x="552" y="100"/>
                  </a:cubicBezTo>
                  <a:cubicBezTo>
                    <a:pt x="586" y="34"/>
                    <a:pt x="586" y="0"/>
                    <a:pt x="56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48"/>
            <p:cNvSpPr/>
            <p:nvPr/>
          </p:nvSpPr>
          <p:spPr>
            <a:xfrm>
              <a:off x="7412874" y="1055437"/>
              <a:ext cx="3782" cy="4551"/>
            </a:xfrm>
            <a:custGeom>
              <a:avLst/>
              <a:gdLst/>
              <a:ahLst/>
              <a:cxnLst/>
              <a:rect l="l" t="t" r="r" b="b"/>
              <a:pathLst>
                <a:path w="118" h="142" extrusionOk="0">
                  <a:moveTo>
                    <a:pt x="68" y="0"/>
                  </a:moveTo>
                  <a:cubicBezTo>
                    <a:pt x="51" y="0"/>
                    <a:pt x="34" y="0"/>
                    <a:pt x="17" y="17"/>
                  </a:cubicBezTo>
                  <a:cubicBezTo>
                    <a:pt x="1" y="34"/>
                    <a:pt x="1" y="50"/>
                    <a:pt x="1" y="67"/>
                  </a:cubicBezTo>
                  <a:cubicBezTo>
                    <a:pt x="17" y="117"/>
                    <a:pt x="34" y="134"/>
                    <a:pt x="68" y="134"/>
                  </a:cubicBezTo>
                  <a:cubicBezTo>
                    <a:pt x="79" y="139"/>
                    <a:pt x="88" y="141"/>
                    <a:pt x="95" y="141"/>
                  </a:cubicBezTo>
                  <a:cubicBezTo>
                    <a:pt x="110" y="141"/>
                    <a:pt x="118" y="134"/>
                    <a:pt x="118" y="134"/>
                  </a:cubicBezTo>
                  <a:cubicBezTo>
                    <a:pt x="118" y="117"/>
                    <a:pt x="51" y="117"/>
                    <a:pt x="51" y="67"/>
                  </a:cubicBezTo>
                  <a:cubicBezTo>
                    <a:pt x="34" y="50"/>
                    <a:pt x="51" y="34"/>
                    <a:pt x="68" y="34"/>
                  </a:cubicBezTo>
                  <a:cubicBezTo>
                    <a:pt x="84" y="17"/>
                    <a:pt x="101" y="17"/>
                    <a:pt x="101" y="17"/>
                  </a:cubicBezTo>
                  <a:cubicBezTo>
                    <a:pt x="101" y="17"/>
                    <a:pt x="101" y="0"/>
                    <a:pt x="6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48"/>
            <p:cNvSpPr/>
            <p:nvPr/>
          </p:nvSpPr>
          <p:spPr>
            <a:xfrm>
              <a:off x="7440725" y="1054347"/>
              <a:ext cx="3782" cy="4199"/>
            </a:xfrm>
            <a:custGeom>
              <a:avLst/>
              <a:gdLst/>
              <a:ahLst/>
              <a:cxnLst/>
              <a:rect l="l" t="t" r="r" b="b"/>
              <a:pathLst>
                <a:path w="118" h="131" extrusionOk="0">
                  <a:moveTo>
                    <a:pt x="34" y="1"/>
                  </a:moveTo>
                  <a:cubicBezTo>
                    <a:pt x="17" y="1"/>
                    <a:pt x="1" y="1"/>
                    <a:pt x="1" y="17"/>
                  </a:cubicBezTo>
                  <a:cubicBezTo>
                    <a:pt x="1" y="17"/>
                    <a:pt x="51" y="17"/>
                    <a:pt x="51" y="68"/>
                  </a:cubicBezTo>
                  <a:cubicBezTo>
                    <a:pt x="67" y="101"/>
                    <a:pt x="34" y="118"/>
                    <a:pt x="34" y="118"/>
                  </a:cubicBezTo>
                  <a:cubicBezTo>
                    <a:pt x="34" y="126"/>
                    <a:pt x="38" y="130"/>
                    <a:pt x="44" y="130"/>
                  </a:cubicBezTo>
                  <a:cubicBezTo>
                    <a:pt x="51" y="130"/>
                    <a:pt x="59" y="126"/>
                    <a:pt x="67" y="118"/>
                  </a:cubicBezTo>
                  <a:cubicBezTo>
                    <a:pt x="118" y="84"/>
                    <a:pt x="101" y="1"/>
                    <a:pt x="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48"/>
            <p:cNvSpPr/>
            <p:nvPr/>
          </p:nvSpPr>
          <p:spPr>
            <a:xfrm>
              <a:off x="7425726" y="1059699"/>
              <a:ext cx="8621" cy="3333"/>
            </a:xfrm>
            <a:custGeom>
              <a:avLst/>
              <a:gdLst/>
              <a:ahLst/>
              <a:cxnLst/>
              <a:rect l="l" t="t" r="r" b="b"/>
              <a:pathLst>
                <a:path w="269" h="104" extrusionOk="0">
                  <a:moveTo>
                    <a:pt x="268" y="1"/>
                  </a:moveTo>
                  <a:cubicBezTo>
                    <a:pt x="251" y="1"/>
                    <a:pt x="218" y="68"/>
                    <a:pt x="134" y="68"/>
                  </a:cubicBezTo>
                  <a:cubicBezTo>
                    <a:pt x="63" y="68"/>
                    <a:pt x="16" y="31"/>
                    <a:pt x="4" y="31"/>
                  </a:cubicBezTo>
                  <a:cubicBezTo>
                    <a:pt x="2" y="31"/>
                    <a:pt x="1" y="32"/>
                    <a:pt x="1" y="34"/>
                  </a:cubicBezTo>
                  <a:cubicBezTo>
                    <a:pt x="1" y="34"/>
                    <a:pt x="1" y="51"/>
                    <a:pt x="17" y="68"/>
                  </a:cubicBezTo>
                  <a:cubicBezTo>
                    <a:pt x="49" y="91"/>
                    <a:pt x="87" y="103"/>
                    <a:pt x="124" y="103"/>
                  </a:cubicBezTo>
                  <a:cubicBezTo>
                    <a:pt x="167" y="103"/>
                    <a:pt x="208" y="87"/>
                    <a:pt x="235" y="51"/>
                  </a:cubicBezTo>
                  <a:cubicBezTo>
                    <a:pt x="268" y="34"/>
                    <a:pt x="268" y="18"/>
                    <a:pt x="26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48"/>
            <p:cNvSpPr/>
            <p:nvPr/>
          </p:nvSpPr>
          <p:spPr>
            <a:xfrm>
              <a:off x="7428963" y="1051142"/>
              <a:ext cx="4295" cy="8077"/>
            </a:xfrm>
            <a:custGeom>
              <a:avLst/>
              <a:gdLst/>
              <a:ahLst/>
              <a:cxnLst/>
              <a:rect l="l" t="t" r="r" b="b"/>
              <a:pathLst>
                <a:path w="134" h="252" extrusionOk="0">
                  <a:moveTo>
                    <a:pt x="17" y="1"/>
                  </a:moveTo>
                  <a:cubicBezTo>
                    <a:pt x="17" y="1"/>
                    <a:pt x="17" y="17"/>
                    <a:pt x="0" y="51"/>
                  </a:cubicBezTo>
                  <a:cubicBezTo>
                    <a:pt x="0" y="101"/>
                    <a:pt x="17" y="151"/>
                    <a:pt x="33" y="168"/>
                  </a:cubicBezTo>
                  <a:cubicBezTo>
                    <a:pt x="43" y="177"/>
                    <a:pt x="58" y="187"/>
                    <a:pt x="72" y="193"/>
                  </a:cubicBezTo>
                  <a:lnTo>
                    <a:pt x="72" y="193"/>
                  </a:lnTo>
                  <a:cubicBezTo>
                    <a:pt x="55" y="224"/>
                    <a:pt x="33" y="238"/>
                    <a:pt x="33" y="251"/>
                  </a:cubicBezTo>
                  <a:cubicBezTo>
                    <a:pt x="33" y="251"/>
                    <a:pt x="100" y="251"/>
                    <a:pt x="117" y="184"/>
                  </a:cubicBezTo>
                  <a:lnTo>
                    <a:pt x="134" y="151"/>
                  </a:lnTo>
                  <a:lnTo>
                    <a:pt x="67" y="151"/>
                  </a:lnTo>
                  <a:cubicBezTo>
                    <a:pt x="50" y="117"/>
                    <a:pt x="33" y="84"/>
                    <a:pt x="33" y="51"/>
                  </a:cubicBezTo>
                  <a:cubicBezTo>
                    <a:pt x="33" y="34"/>
                    <a:pt x="33" y="17"/>
                    <a:pt x="1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48"/>
            <p:cNvSpPr/>
            <p:nvPr/>
          </p:nvSpPr>
          <p:spPr>
            <a:xfrm>
              <a:off x="7426271" y="1068802"/>
              <a:ext cx="1635" cy="3782"/>
            </a:xfrm>
            <a:custGeom>
              <a:avLst/>
              <a:gdLst/>
              <a:ahLst/>
              <a:cxnLst/>
              <a:rect l="l" t="t" r="r" b="b"/>
              <a:pathLst>
                <a:path w="51" h="118" extrusionOk="0">
                  <a:moveTo>
                    <a:pt x="17" y="1"/>
                  </a:moveTo>
                  <a:cubicBezTo>
                    <a:pt x="0" y="1"/>
                    <a:pt x="0" y="34"/>
                    <a:pt x="0" y="68"/>
                  </a:cubicBezTo>
                  <a:cubicBezTo>
                    <a:pt x="0" y="84"/>
                    <a:pt x="17" y="118"/>
                    <a:pt x="17" y="118"/>
                  </a:cubicBezTo>
                  <a:cubicBezTo>
                    <a:pt x="34" y="118"/>
                    <a:pt x="51" y="84"/>
                    <a:pt x="34" y="51"/>
                  </a:cubicBezTo>
                  <a:cubicBezTo>
                    <a:pt x="34" y="34"/>
                    <a:pt x="34" y="1"/>
                    <a:pt x="1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48"/>
            <p:cNvSpPr/>
            <p:nvPr/>
          </p:nvSpPr>
          <p:spPr>
            <a:xfrm>
              <a:off x="7432168" y="1068289"/>
              <a:ext cx="1635" cy="3782"/>
            </a:xfrm>
            <a:custGeom>
              <a:avLst/>
              <a:gdLst/>
              <a:ahLst/>
              <a:cxnLst/>
              <a:rect l="l" t="t" r="r" b="b"/>
              <a:pathLst>
                <a:path w="51" h="118" extrusionOk="0">
                  <a:moveTo>
                    <a:pt x="34" y="0"/>
                  </a:moveTo>
                  <a:cubicBezTo>
                    <a:pt x="17" y="17"/>
                    <a:pt x="0" y="34"/>
                    <a:pt x="17" y="67"/>
                  </a:cubicBezTo>
                  <a:cubicBezTo>
                    <a:pt x="17" y="100"/>
                    <a:pt x="17" y="117"/>
                    <a:pt x="34" y="117"/>
                  </a:cubicBezTo>
                  <a:cubicBezTo>
                    <a:pt x="50" y="117"/>
                    <a:pt x="50" y="84"/>
                    <a:pt x="50" y="67"/>
                  </a:cubicBezTo>
                  <a:cubicBezTo>
                    <a:pt x="50" y="34"/>
                    <a:pt x="34" y="0"/>
                    <a:pt x="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48"/>
            <p:cNvSpPr/>
            <p:nvPr/>
          </p:nvSpPr>
          <p:spPr>
            <a:xfrm>
              <a:off x="7654402" y="1105242"/>
              <a:ext cx="134963" cy="194928"/>
            </a:xfrm>
            <a:custGeom>
              <a:avLst/>
              <a:gdLst/>
              <a:ahLst/>
              <a:cxnLst/>
              <a:rect l="l" t="t" r="r" b="b"/>
              <a:pathLst>
                <a:path w="4211" h="6082" extrusionOk="0">
                  <a:moveTo>
                    <a:pt x="0" y="0"/>
                  </a:moveTo>
                  <a:lnTo>
                    <a:pt x="0" y="6082"/>
                  </a:lnTo>
                  <a:lnTo>
                    <a:pt x="4211" y="6082"/>
                  </a:lnTo>
                  <a:lnTo>
                    <a:pt x="4211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48"/>
            <p:cNvSpPr/>
            <p:nvPr/>
          </p:nvSpPr>
          <p:spPr>
            <a:xfrm>
              <a:off x="7713823" y="1164407"/>
              <a:ext cx="23621" cy="1218"/>
            </a:xfrm>
            <a:custGeom>
              <a:avLst/>
              <a:gdLst/>
              <a:ahLst/>
              <a:cxnLst/>
              <a:rect l="l" t="t" r="r" b="b"/>
              <a:pathLst>
                <a:path w="737" h="38" extrusionOk="0">
                  <a:moveTo>
                    <a:pt x="369" y="0"/>
                  </a:moveTo>
                  <a:cubicBezTo>
                    <a:pt x="247" y="0"/>
                    <a:pt x="126" y="9"/>
                    <a:pt x="1" y="25"/>
                  </a:cubicBezTo>
                  <a:cubicBezTo>
                    <a:pt x="126" y="34"/>
                    <a:pt x="247" y="38"/>
                    <a:pt x="369" y="38"/>
                  </a:cubicBezTo>
                  <a:cubicBezTo>
                    <a:pt x="490" y="38"/>
                    <a:pt x="611" y="34"/>
                    <a:pt x="736" y="25"/>
                  </a:cubicBezTo>
                  <a:cubicBezTo>
                    <a:pt x="611" y="9"/>
                    <a:pt x="490" y="0"/>
                    <a:pt x="36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48"/>
            <p:cNvSpPr/>
            <p:nvPr/>
          </p:nvSpPr>
          <p:spPr>
            <a:xfrm>
              <a:off x="7667255" y="1169214"/>
              <a:ext cx="33236" cy="1635"/>
            </a:xfrm>
            <a:custGeom>
              <a:avLst/>
              <a:gdLst/>
              <a:ahLst/>
              <a:cxnLst/>
              <a:rect l="l" t="t" r="r" b="b"/>
              <a:pathLst>
                <a:path w="1037" h="51" extrusionOk="0">
                  <a:moveTo>
                    <a:pt x="518" y="1"/>
                  </a:moveTo>
                  <a:cubicBezTo>
                    <a:pt x="347" y="1"/>
                    <a:pt x="176" y="9"/>
                    <a:pt x="0" y="26"/>
                  </a:cubicBezTo>
                  <a:cubicBezTo>
                    <a:pt x="176" y="43"/>
                    <a:pt x="347" y="51"/>
                    <a:pt x="518" y="51"/>
                  </a:cubicBezTo>
                  <a:cubicBezTo>
                    <a:pt x="690" y="51"/>
                    <a:pt x="861" y="43"/>
                    <a:pt x="1036" y="26"/>
                  </a:cubicBezTo>
                  <a:cubicBezTo>
                    <a:pt x="861" y="9"/>
                    <a:pt x="690" y="1"/>
                    <a:pt x="51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48"/>
            <p:cNvSpPr/>
            <p:nvPr/>
          </p:nvSpPr>
          <p:spPr>
            <a:xfrm>
              <a:off x="7667255" y="1177804"/>
              <a:ext cx="33236" cy="1635"/>
            </a:xfrm>
            <a:custGeom>
              <a:avLst/>
              <a:gdLst/>
              <a:ahLst/>
              <a:cxnLst/>
              <a:rect l="l" t="t" r="r" b="b"/>
              <a:pathLst>
                <a:path w="1037" h="51" extrusionOk="0">
                  <a:moveTo>
                    <a:pt x="518" y="0"/>
                  </a:moveTo>
                  <a:cubicBezTo>
                    <a:pt x="347" y="0"/>
                    <a:pt x="176" y="8"/>
                    <a:pt x="0" y="25"/>
                  </a:cubicBezTo>
                  <a:cubicBezTo>
                    <a:pt x="176" y="42"/>
                    <a:pt x="347" y="50"/>
                    <a:pt x="518" y="50"/>
                  </a:cubicBezTo>
                  <a:cubicBezTo>
                    <a:pt x="690" y="50"/>
                    <a:pt x="861" y="42"/>
                    <a:pt x="1036" y="25"/>
                  </a:cubicBezTo>
                  <a:cubicBezTo>
                    <a:pt x="861" y="8"/>
                    <a:pt x="690" y="0"/>
                    <a:pt x="51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48"/>
            <p:cNvSpPr/>
            <p:nvPr/>
          </p:nvSpPr>
          <p:spPr>
            <a:xfrm>
              <a:off x="7667255" y="1186746"/>
              <a:ext cx="33236" cy="1250"/>
            </a:xfrm>
            <a:custGeom>
              <a:avLst/>
              <a:gdLst/>
              <a:ahLst/>
              <a:cxnLst/>
              <a:rect l="l" t="t" r="r" b="b"/>
              <a:pathLst>
                <a:path w="1037" h="39" extrusionOk="0">
                  <a:moveTo>
                    <a:pt x="518" y="1"/>
                  </a:moveTo>
                  <a:cubicBezTo>
                    <a:pt x="347" y="1"/>
                    <a:pt x="176" y="5"/>
                    <a:pt x="0" y="13"/>
                  </a:cubicBezTo>
                  <a:cubicBezTo>
                    <a:pt x="176" y="30"/>
                    <a:pt x="347" y="39"/>
                    <a:pt x="518" y="39"/>
                  </a:cubicBezTo>
                  <a:cubicBezTo>
                    <a:pt x="690" y="39"/>
                    <a:pt x="861" y="30"/>
                    <a:pt x="1036" y="13"/>
                  </a:cubicBezTo>
                  <a:cubicBezTo>
                    <a:pt x="861" y="5"/>
                    <a:pt x="690" y="1"/>
                    <a:pt x="51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48"/>
            <p:cNvSpPr/>
            <p:nvPr/>
          </p:nvSpPr>
          <p:spPr>
            <a:xfrm>
              <a:off x="7667255" y="1195335"/>
              <a:ext cx="18781" cy="1218"/>
            </a:xfrm>
            <a:custGeom>
              <a:avLst/>
              <a:gdLst/>
              <a:ahLst/>
              <a:cxnLst/>
              <a:rect l="l" t="t" r="r" b="b"/>
              <a:pathLst>
                <a:path w="586" h="38" extrusionOk="0">
                  <a:moveTo>
                    <a:pt x="293" y="0"/>
                  </a:moveTo>
                  <a:cubicBezTo>
                    <a:pt x="197" y="0"/>
                    <a:pt x="101" y="4"/>
                    <a:pt x="0" y="13"/>
                  </a:cubicBezTo>
                  <a:cubicBezTo>
                    <a:pt x="101" y="30"/>
                    <a:pt x="197" y="38"/>
                    <a:pt x="293" y="38"/>
                  </a:cubicBezTo>
                  <a:cubicBezTo>
                    <a:pt x="389" y="38"/>
                    <a:pt x="485" y="30"/>
                    <a:pt x="585" y="13"/>
                  </a:cubicBezTo>
                  <a:cubicBezTo>
                    <a:pt x="485" y="4"/>
                    <a:pt x="389" y="0"/>
                    <a:pt x="29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48"/>
            <p:cNvSpPr/>
            <p:nvPr/>
          </p:nvSpPr>
          <p:spPr>
            <a:xfrm>
              <a:off x="7713823" y="1178605"/>
              <a:ext cx="53075" cy="1090"/>
            </a:xfrm>
            <a:custGeom>
              <a:avLst/>
              <a:gdLst/>
              <a:ahLst/>
              <a:cxnLst/>
              <a:rect l="l" t="t" r="r" b="b"/>
              <a:pathLst>
                <a:path w="1656" h="34" extrusionOk="0">
                  <a:moveTo>
                    <a:pt x="820" y="0"/>
                  </a:moveTo>
                  <a:cubicBezTo>
                    <a:pt x="369" y="0"/>
                    <a:pt x="1" y="0"/>
                    <a:pt x="1" y="17"/>
                  </a:cubicBezTo>
                  <a:cubicBezTo>
                    <a:pt x="1" y="34"/>
                    <a:pt x="369" y="34"/>
                    <a:pt x="820" y="34"/>
                  </a:cubicBezTo>
                  <a:cubicBezTo>
                    <a:pt x="1288" y="34"/>
                    <a:pt x="1655" y="34"/>
                    <a:pt x="1655" y="17"/>
                  </a:cubicBezTo>
                  <a:cubicBezTo>
                    <a:pt x="1655" y="0"/>
                    <a:pt x="1288" y="0"/>
                    <a:pt x="82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48"/>
            <p:cNvSpPr/>
            <p:nvPr/>
          </p:nvSpPr>
          <p:spPr>
            <a:xfrm>
              <a:off x="7714913" y="1186617"/>
              <a:ext cx="52498" cy="1635"/>
            </a:xfrm>
            <a:custGeom>
              <a:avLst/>
              <a:gdLst/>
              <a:ahLst/>
              <a:cxnLst/>
              <a:rect l="l" t="t" r="r" b="b"/>
              <a:pathLst>
                <a:path w="1638" h="51" extrusionOk="0">
                  <a:moveTo>
                    <a:pt x="819" y="1"/>
                  </a:moveTo>
                  <a:cubicBezTo>
                    <a:pt x="368" y="1"/>
                    <a:pt x="0" y="17"/>
                    <a:pt x="0" y="34"/>
                  </a:cubicBezTo>
                  <a:cubicBezTo>
                    <a:pt x="0" y="34"/>
                    <a:pt x="368" y="51"/>
                    <a:pt x="819" y="51"/>
                  </a:cubicBezTo>
                  <a:cubicBezTo>
                    <a:pt x="1270" y="51"/>
                    <a:pt x="1638" y="34"/>
                    <a:pt x="1638" y="34"/>
                  </a:cubicBezTo>
                  <a:cubicBezTo>
                    <a:pt x="1638" y="17"/>
                    <a:pt x="1270" y="1"/>
                    <a:pt x="81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48"/>
            <p:cNvSpPr/>
            <p:nvPr/>
          </p:nvSpPr>
          <p:spPr>
            <a:xfrm>
              <a:off x="7713823" y="1206040"/>
              <a:ext cx="23621" cy="1250"/>
            </a:xfrm>
            <a:custGeom>
              <a:avLst/>
              <a:gdLst/>
              <a:ahLst/>
              <a:cxnLst/>
              <a:rect l="l" t="t" r="r" b="b"/>
              <a:pathLst>
                <a:path w="737" h="39" extrusionOk="0">
                  <a:moveTo>
                    <a:pt x="369" y="0"/>
                  </a:moveTo>
                  <a:cubicBezTo>
                    <a:pt x="247" y="0"/>
                    <a:pt x="126" y="5"/>
                    <a:pt x="1" y="13"/>
                  </a:cubicBezTo>
                  <a:cubicBezTo>
                    <a:pt x="126" y="30"/>
                    <a:pt x="247" y="38"/>
                    <a:pt x="369" y="38"/>
                  </a:cubicBezTo>
                  <a:cubicBezTo>
                    <a:pt x="490" y="38"/>
                    <a:pt x="611" y="30"/>
                    <a:pt x="736" y="13"/>
                  </a:cubicBezTo>
                  <a:cubicBezTo>
                    <a:pt x="611" y="5"/>
                    <a:pt x="490" y="0"/>
                    <a:pt x="36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48"/>
            <p:cNvSpPr/>
            <p:nvPr/>
          </p:nvSpPr>
          <p:spPr>
            <a:xfrm>
              <a:off x="7713823" y="1219821"/>
              <a:ext cx="53075" cy="1635"/>
            </a:xfrm>
            <a:custGeom>
              <a:avLst/>
              <a:gdLst/>
              <a:ahLst/>
              <a:cxnLst/>
              <a:rect l="l" t="t" r="r" b="b"/>
              <a:pathLst>
                <a:path w="1656" h="51" extrusionOk="0">
                  <a:moveTo>
                    <a:pt x="820" y="1"/>
                  </a:moveTo>
                  <a:cubicBezTo>
                    <a:pt x="369" y="1"/>
                    <a:pt x="1" y="17"/>
                    <a:pt x="1" y="17"/>
                  </a:cubicBezTo>
                  <a:cubicBezTo>
                    <a:pt x="1" y="34"/>
                    <a:pt x="369" y="51"/>
                    <a:pt x="820" y="51"/>
                  </a:cubicBezTo>
                  <a:cubicBezTo>
                    <a:pt x="1288" y="51"/>
                    <a:pt x="1655" y="34"/>
                    <a:pt x="1655" y="17"/>
                  </a:cubicBezTo>
                  <a:cubicBezTo>
                    <a:pt x="1655" y="17"/>
                    <a:pt x="1288" y="1"/>
                    <a:pt x="82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48"/>
            <p:cNvSpPr/>
            <p:nvPr/>
          </p:nvSpPr>
          <p:spPr>
            <a:xfrm>
              <a:off x="7714913" y="1228411"/>
              <a:ext cx="52498" cy="1090"/>
            </a:xfrm>
            <a:custGeom>
              <a:avLst/>
              <a:gdLst/>
              <a:ahLst/>
              <a:cxnLst/>
              <a:rect l="l" t="t" r="r" b="b"/>
              <a:pathLst>
                <a:path w="1638" h="34" extrusionOk="0">
                  <a:moveTo>
                    <a:pt x="819" y="0"/>
                  </a:moveTo>
                  <a:cubicBezTo>
                    <a:pt x="368" y="0"/>
                    <a:pt x="0" y="0"/>
                    <a:pt x="0" y="17"/>
                  </a:cubicBezTo>
                  <a:cubicBezTo>
                    <a:pt x="0" y="33"/>
                    <a:pt x="368" y="33"/>
                    <a:pt x="819" y="33"/>
                  </a:cubicBezTo>
                  <a:cubicBezTo>
                    <a:pt x="1270" y="33"/>
                    <a:pt x="1638" y="33"/>
                    <a:pt x="1638" y="17"/>
                  </a:cubicBezTo>
                  <a:cubicBezTo>
                    <a:pt x="1638" y="0"/>
                    <a:pt x="1270" y="0"/>
                    <a:pt x="81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48"/>
            <p:cNvSpPr/>
            <p:nvPr/>
          </p:nvSpPr>
          <p:spPr>
            <a:xfrm>
              <a:off x="7713823" y="1249019"/>
              <a:ext cx="23621" cy="1218"/>
            </a:xfrm>
            <a:custGeom>
              <a:avLst/>
              <a:gdLst/>
              <a:ahLst/>
              <a:cxnLst/>
              <a:rect l="l" t="t" r="r" b="b"/>
              <a:pathLst>
                <a:path w="737" h="38" extrusionOk="0">
                  <a:moveTo>
                    <a:pt x="369" y="0"/>
                  </a:moveTo>
                  <a:cubicBezTo>
                    <a:pt x="247" y="0"/>
                    <a:pt x="126" y="9"/>
                    <a:pt x="1" y="25"/>
                  </a:cubicBezTo>
                  <a:cubicBezTo>
                    <a:pt x="126" y="34"/>
                    <a:pt x="247" y="38"/>
                    <a:pt x="369" y="38"/>
                  </a:cubicBezTo>
                  <a:cubicBezTo>
                    <a:pt x="490" y="38"/>
                    <a:pt x="611" y="34"/>
                    <a:pt x="736" y="25"/>
                  </a:cubicBezTo>
                  <a:cubicBezTo>
                    <a:pt x="611" y="9"/>
                    <a:pt x="490" y="0"/>
                    <a:pt x="36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48"/>
            <p:cNvSpPr/>
            <p:nvPr/>
          </p:nvSpPr>
          <p:spPr>
            <a:xfrm>
              <a:off x="7713823" y="1263217"/>
              <a:ext cx="53075" cy="1090"/>
            </a:xfrm>
            <a:custGeom>
              <a:avLst/>
              <a:gdLst/>
              <a:ahLst/>
              <a:cxnLst/>
              <a:rect l="l" t="t" r="r" b="b"/>
              <a:pathLst>
                <a:path w="1656" h="34" extrusionOk="0">
                  <a:moveTo>
                    <a:pt x="820" y="0"/>
                  </a:moveTo>
                  <a:cubicBezTo>
                    <a:pt x="369" y="0"/>
                    <a:pt x="1" y="0"/>
                    <a:pt x="1" y="17"/>
                  </a:cubicBezTo>
                  <a:cubicBezTo>
                    <a:pt x="1" y="34"/>
                    <a:pt x="369" y="34"/>
                    <a:pt x="820" y="34"/>
                  </a:cubicBezTo>
                  <a:cubicBezTo>
                    <a:pt x="1288" y="34"/>
                    <a:pt x="1655" y="34"/>
                    <a:pt x="1655" y="17"/>
                  </a:cubicBezTo>
                  <a:cubicBezTo>
                    <a:pt x="1655" y="0"/>
                    <a:pt x="1288" y="0"/>
                    <a:pt x="82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48"/>
            <p:cNvSpPr/>
            <p:nvPr/>
          </p:nvSpPr>
          <p:spPr>
            <a:xfrm>
              <a:off x="7714913" y="1271229"/>
              <a:ext cx="52498" cy="1635"/>
            </a:xfrm>
            <a:custGeom>
              <a:avLst/>
              <a:gdLst/>
              <a:ahLst/>
              <a:cxnLst/>
              <a:rect l="l" t="t" r="r" b="b"/>
              <a:pathLst>
                <a:path w="1638" h="51" extrusionOk="0">
                  <a:moveTo>
                    <a:pt x="819" y="1"/>
                  </a:moveTo>
                  <a:cubicBezTo>
                    <a:pt x="368" y="1"/>
                    <a:pt x="0" y="17"/>
                    <a:pt x="0" y="34"/>
                  </a:cubicBezTo>
                  <a:cubicBezTo>
                    <a:pt x="0" y="34"/>
                    <a:pt x="368" y="51"/>
                    <a:pt x="819" y="51"/>
                  </a:cubicBezTo>
                  <a:cubicBezTo>
                    <a:pt x="1270" y="51"/>
                    <a:pt x="1638" y="34"/>
                    <a:pt x="1638" y="34"/>
                  </a:cubicBezTo>
                  <a:cubicBezTo>
                    <a:pt x="1638" y="17"/>
                    <a:pt x="1270" y="1"/>
                    <a:pt x="81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48"/>
            <p:cNvSpPr/>
            <p:nvPr/>
          </p:nvSpPr>
          <p:spPr>
            <a:xfrm>
              <a:off x="7718118" y="1142709"/>
              <a:ext cx="55735" cy="1122"/>
            </a:xfrm>
            <a:custGeom>
              <a:avLst/>
              <a:gdLst/>
              <a:ahLst/>
              <a:cxnLst/>
              <a:rect l="l" t="t" r="r" b="b"/>
              <a:pathLst>
                <a:path w="1739" h="35" extrusionOk="0">
                  <a:moveTo>
                    <a:pt x="870" y="1"/>
                  </a:moveTo>
                  <a:cubicBezTo>
                    <a:pt x="385" y="1"/>
                    <a:pt x="1" y="1"/>
                    <a:pt x="1" y="17"/>
                  </a:cubicBezTo>
                  <a:cubicBezTo>
                    <a:pt x="1" y="34"/>
                    <a:pt x="385" y="34"/>
                    <a:pt x="870" y="34"/>
                  </a:cubicBezTo>
                  <a:cubicBezTo>
                    <a:pt x="1354" y="34"/>
                    <a:pt x="1738" y="34"/>
                    <a:pt x="1738" y="17"/>
                  </a:cubicBezTo>
                  <a:cubicBezTo>
                    <a:pt x="1738" y="1"/>
                    <a:pt x="1354" y="1"/>
                    <a:pt x="87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48"/>
            <p:cNvSpPr/>
            <p:nvPr/>
          </p:nvSpPr>
          <p:spPr>
            <a:xfrm>
              <a:off x="7718663" y="1150465"/>
              <a:ext cx="27884" cy="1667"/>
            </a:xfrm>
            <a:custGeom>
              <a:avLst/>
              <a:gdLst/>
              <a:ahLst/>
              <a:cxnLst/>
              <a:rect l="l" t="t" r="r" b="b"/>
              <a:pathLst>
                <a:path w="870" h="52" extrusionOk="0">
                  <a:moveTo>
                    <a:pt x="441" y="1"/>
                  </a:moveTo>
                  <a:cubicBezTo>
                    <a:pt x="297" y="1"/>
                    <a:pt x="151" y="9"/>
                    <a:pt x="0" y="26"/>
                  </a:cubicBezTo>
                  <a:cubicBezTo>
                    <a:pt x="151" y="43"/>
                    <a:pt x="297" y="51"/>
                    <a:pt x="441" y="51"/>
                  </a:cubicBezTo>
                  <a:cubicBezTo>
                    <a:pt x="585" y="51"/>
                    <a:pt x="727" y="43"/>
                    <a:pt x="869" y="26"/>
                  </a:cubicBezTo>
                  <a:cubicBezTo>
                    <a:pt x="727" y="9"/>
                    <a:pt x="585" y="1"/>
                    <a:pt x="44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48"/>
            <p:cNvSpPr/>
            <p:nvPr/>
          </p:nvSpPr>
          <p:spPr>
            <a:xfrm>
              <a:off x="7667799" y="1119697"/>
              <a:ext cx="35896" cy="35896"/>
            </a:xfrm>
            <a:custGeom>
              <a:avLst/>
              <a:gdLst/>
              <a:ahLst/>
              <a:cxnLst/>
              <a:rect l="l" t="t" r="r" b="b"/>
              <a:pathLst>
                <a:path w="1120" h="1120" extrusionOk="0">
                  <a:moveTo>
                    <a:pt x="38" y="14"/>
                  </a:moveTo>
                  <a:cubicBezTo>
                    <a:pt x="39" y="14"/>
                    <a:pt x="37" y="18"/>
                    <a:pt x="33" y="24"/>
                  </a:cubicBezTo>
                  <a:lnTo>
                    <a:pt x="33" y="24"/>
                  </a:lnTo>
                  <a:lnTo>
                    <a:pt x="33" y="17"/>
                  </a:lnTo>
                  <a:cubicBezTo>
                    <a:pt x="36" y="15"/>
                    <a:pt x="37" y="14"/>
                    <a:pt x="38" y="14"/>
                  </a:cubicBezTo>
                  <a:close/>
                  <a:moveTo>
                    <a:pt x="17" y="0"/>
                  </a:moveTo>
                  <a:cubicBezTo>
                    <a:pt x="17" y="0"/>
                    <a:pt x="6" y="11"/>
                    <a:pt x="0" y="17"/>
                  </a:cubicBezTo>
                  <a:lnTo>
                    <a:pt x="0" y="17"/>
                  </a:lnTo>
                  <a:lnTo>
                    <a:pt x="0" y="167"/>
                  </a:lnTo>
                  <a:lnTo>
                    <a:pt x="0" y="318"/>
                  </a:lnTo>
                  <a:lnTo>
                    <a:pt x="0" y="602"/>
                  </a:lnTo>
                  <a:cubicBezTo>
                    <a:pt x="0" y="786"/>
                    <a:pt x="0" y="953"/>
                    <a:pt x="0" y="1103"/>
                  </a:cubicBezTo>
                  <a:lnTo>
                    <a:pt x="0" y="1120"/>
                  </a:lnTo>
                  <a:lnTo>
                    <a:pt x="1036" y="1120"/>
                  </a:lnTo>
                  <a:cubicBezTo>
                    <a:pt x="1053" y="1120"/>
                    <a:pt x="1086" y="1120"/>
                    <a:pt x="1103" y="1103"/>
                  </a:cubicBezTo>
                  <a:lnTo>
                    <a:pt x="802" y="1103"/>
                  </a:lnTo>
                  <a:lnTo>
                    <a:pt x="33" y="1087"/>
                  </a:lnTo>
                  <a:lnTo>
                    <a:pt x="33" y="1087"/>
                  </a:lnTo>
                  <a:cubicBezTo>
                    <a:pt x="33" y="941"/>
                    <a:pt x="33" y="779"/>
                    <a:pt x="33" y="602"/>
                  </a:cubicBezTo>
                  <a:lnTo>
                    <a:pt x="33" y="318"/>
                  </a:lnTo>
                  <a:lnTo>
                    <a:pt x="33" y="167"/>
                  </a:lnTo>
                  <a:lnTo>
                    <a:pt x="33" y="50"/>
                  </a:lnTo>
                  <a:lnTo>
                    <a:pt x="33" y="50"/>
                  </a:lnTo>
                  <a:lnTo>
                    <a:pt x="1086" y="34"/>
                  </a:lnTo>
                  <a:lnTo>
                    <a:pt x="1086" y="34"/>
                  </a:lnTo>
                  <a:cubicBezTo>
                    <a:pt x="1086" y="344"/>
                    <a:pt x="1086" y="605"/>
                    <a:pt x="1103" y="802"/>
                  </a:cubicBezTo>
                  <a:cubicBezTo>
                    <a:pt x="1103" y="886"/>
                    <a:pt x="1103" y="969"/>
                    <a:pt x="1103" y="1036"/>
                  </a:cubicBezTo>
                  <a:cubicBezTo>
                    <a:pt x="1103" y="969"/>
                    <a:pt x="1103" y="902"/>
                    <a:pt x="1120" y="819"/>
                  </a:cubicBezTo>
                  <a:cubicBezTo>
                    <a:pt x="1120" y="618"/>
                    <a:pt x="1120" y="334"/>
                    <a:pt x="1120" y="17"/>
                  </a:cubicBezTo>
                  <a:lnTo>
                    <a:pt x="112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48"/>
            <p:cNvSpPr/>
            <p:nvPr/>
          </p:nvSpPr>
          <p:spPr>
            <a:xfrm>
              <a:off x="7676902" y="1127197"/>
              <a:ext cx="17147" cy="19102"/>
            </a:xfrm>
            <a:custGeom>
              <a:avLst/>
              <a:gdLst/>
              <a:ahLst/>
              <a:cxnLst/>
              <a:rect l="l" t="t" r="r" b="b"/>
              <a:pathLst>
                <a:path w="535" h="596" extrusionOk="0">
                  <a:moveTo>
                    <a:pt x="234" y="17"/>
                  </a:moveTo>
                  <a:cubicBezTo>
                    <a:pt x="301" y="17"/>
                    <a:pt x="351" y="34"/>
                    <a:pt x="401" y="67"/>
                  </a:cubicBezTo>
                  <a:cubicBezTo>
                    <a:pt x="468" y="134"/>
                    <a:pt x="501" y="217"/>
                    <a:pt x="501" y="318"/>
                  </a:cubicBezTo>
                  <a:cubicBezTo>
                    <a:pt x="518" y="418"/>
                    <a:pt x="451" y="535"/>
                    <a:pt x="351" y="568"/>
                  </a:cubicBezTo>
                  <a:cubicBezTo>
                    <a:pt x="332" y="571"/>
                    <a:pt x="313" y="572"/>
                    <a:pt x="294" y="572"/>
                  </a:cubicBezTo>
                  <a:cubicBezTo>
                    <a:pt x="198" y="572"/>
                    <a:pt x="109" y="535"/>
                    <a:pt x="67" y="451"/>
                  </a:cubicBezTo>
                  <a:cubicBezTo>
                    <a:pt x="17" y="368"/>
                    <a:pt x="17" y="267"/>
                    <a:pt x="50" y="184"/>
                  </a:cubicBezTo>
                  <a:cubicBezTo>
                    <a:pt x="67" y="134"/>
                    <a:pt x="100" y="84"/>
                    <a:pt x="150" y="50"/>
                  </a:cubicBezTo>
                  <a:cubicBezTo>
                    <a:pt x="158" y="43"/>
                    <a:pt x="165" y="38"/>
                    <a:pt x="171" y="33"/>
                  </a:cubicBezTo>
                  <a:lnTo>
                    <a:pt x="171" y="33"/>
                  </a:lnTo>
                  <a:cubicBezTo>
                    <a:pt x="189" y="31"/>
                    <a:pt x="219" y="17"/>
                    <a:pt x="234" y="17"/>
                  </a:cubicBezTo>
                  <a:close/>
                  <a:moveTo>
                    <a:pt x="234" y="0"/>
                  </a:moveTo>
                  <a:cubicBezTo>
                    <a:pt x="222" y="12"/>
                    <a:pt x="202" y="15"/>
                    <a:pt x="185" y="22"/>
                  </a:cubicBezTo>
                  <a:lnTo>
                    <a:pt x="185" y="22"/>
                  </a:lnTo>
                  <a:cubicBezTo>
                    <a:pt x="171" y="27"/>
                    <a:pt x="161" y="34"/>
                    <a:pt x="150" y="34"/>
                  </a:cubicBezTo>
                  <a:cubicBezTo>
                    <a:pt x="84" y="67"/>
                    <a:pt x="50" y="117"/>
                    <a:pt x="34" y="184"/>
                  </a:cubicBezTo>
                  <a:cubicBezTo>
                    <a:pt x="17" y="217"/>
                    <a:pt x="17" y="267"/>
                    <a:pt x="17" y="318"/>
                  </a:cubicBezTo>
                  <a:cubicBezTo>
                    <a:pt x="0" y="368"/>
                    <a:pt x="17" y="418"/>
                    <a:pt x="50" y="468"/>
                  </a:cubicBezTo>
                  <a:cubicBezTo>
                    <a:pt x="103" y="547"/>
                    <a:pt x="187" y="595"/>
                    <a:pt x="278" y="595"/>
                  </a:cubicBezTo>
                  <a:cubicBezTo>
                    <a:pt x="302" y="595"/>
                    <a:pt x="327" y="592"/>
                    <a:pt x="351" y="585"/>
                  </a:cubicBezTo>
                  <a:cubicBezTo>
                    <a:pt x="418" y="568"/>
                    <a:pt x="468" y="535"/>
                    <a:pt x="501" y="468"/>
                  </a:cubicBezTo>
                  <a:cubicBezTo>
                    <a:pt x="518" y="418"/>
                    <a:pt x="535" y="368"/>
                    <a:pt x="535" y="318"/>
                  </a:cubicBezTo>
                  <a:cubicBezTo>
                    <a:pt x="535" y="217"/>
                    <a:pt x="485" y="117"/>
                    <a:pt x="418" y="50"/>
                  </a:cubicBezTo>
                  <a:cubicBezTo>
                    <a:pt x="368" y="17"/>
                    <a:pt x="301" y="0"/>
                    <a:pt x="2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48"/>
            <p:cNvSpPr/>
            <p:nvPr/>
          </p:nvSpPr>
          <p:spPr>
            <a:xfrm>
              <a:off x="7692959" y="1135754"/>
              <a:ext cx="3237" cy="3654"/>
            </a:xfrm>
            <a:custGeom>
              <a:avLst/>
              <a:gdLst/>
              <a:ahLst/>
              <a:cxnLst/>
              <a:rect l="l" t="t" r="r" b="b"/>
              <a:pathLst>
                <a:path w="101" h="114" extrusionOk="0">
                  <a:moveTo>
                    <a:pt x="0" y="0"/>
                  </a:moveTo>
                  <a:cubicBezTo>
                    <a:pt x="0" y="0"/>
                    <a:pt x="50" y="17"/>
                    <a:pt x="50" y="51"/>
                  </a:cubicBezTo>
                  <a:cubicBezTo>
                    <a:pt x="50" y="84"/>
                    <a:pt x="17" y="101"/>
                    <a:pt x="17" y="101"/>
                  </a:cubicBezTo>
                  <a:cubicBezTo>
                    <a:pt x="17" y="109"/>
                    <a:pt x="17" y="113"/>
                    <a:pt x="19" y="113"/>
                  </a:cubicBezTo>
                  <a:cubicBezTo>
                    <a:pt x="21" y="113"/>
                    <a:pt x="25" y="109"/>
                    <a:pt x="34" y="101"/>
                  </a:cubicBezTo>
                  <a:cubicBezTo>
                    <a:pt x="101" y="84"/>
                    <a:pt x="84" y="17"/>
                    <a:pt x="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48"/>
            <p:cNvSpPr/>
            <p:nvPr/>
          </p:nvSpPr>
          <p:spPr>
            <a:xfrm>
              <a:off x="7675267" y="1137132"/>
              <a:ext cx="3269" cy="3461"/>
            </a:xfrm>
            <a:custGeom>
              <a:avLst/>
              <a:gdLst/>
              <a:ahLst/>
              <a:cxnLst/>
              <a:rect l="l" t="t" r="r" b="b"/>
              <a:pathLst>
                <a:path w="102" h="108" extrusionOk="0">
                  <a:moveTo>
                    <a:pt x="55" y="0"/>
                  </a:moveTo>
                  <a:cubicBezTo>
                    <a:pt x="53" y="0"/>
                    <a:pt x="51" y="2"/>
                    <a:pt x="51" y="8"/>
                  </a:cubicBezTo>
                  <a:cubicBezTo>
                    <a:pt x="1" y="41"/>
                    <a:pt x="18" y="108"/>
                    <a:pt x="85" y="108"/>
                  </a:cubicBezTo>
                  <a:lnTo>
                    <a:pt x="101" y="108"/>
                  </a:lnTo>
                  <a:cubicBezTo>
                    <a:pt x="101" y="91"/>
                    <a:pt x="51" y="108"/>
                    <a:pt x="51" y="58"/>
                  </a:cubicBezTo>
                  <a:cubicBezTo>
                    <a:pt x="34" y="24"/>
                    <a:pt x="68" y="8"/>
                    <a:pt x="68" y="8"/>
                  </a:cubicBezTo>
                  <a:cubicBezTo>
                    <a:pt x="68" y="8"/>
                    <a:pt x="60" y="0"/>
                    <a:pt x="5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48"/>
            <p:cNvSpPr/>
            <p:nvPr/>
          </p:nvSpPr>
          <p:spPr>
            <a:xfrm>
              <a:off x="7682767" y="1139504"/>
              <a:ext cx="7019" cy="2788"/>
            </a:xfrm>
            <a:custGeom>
              <a:avLst/>
              <a:gdLst/>
              <a:ahLst/>
              <a:cxnLst/>
              <a:rect l="l" t="t" r="r" b="b"/>
              <a:pathLst>
                <a:path w="219" h="87" extrusionOk="0">
                  <a:moveTo>
                    <a:pt x="218" y="0"/>
                  </a:moveTo>
                  <a:lnTo>
                    <a:pt x="218" y="0"/>
                  </a:lnTo>
                  <a:cubicBezTo>
                    <a:pt x="201" y="0"/>
                    <a:pt x="168" y="51"/>
                    <a:pt x="118" y="51"/>
                  </a:cubicBezTo>
                  <a:cubicBezTo>
                    <a:pt x="68" y="51"/>
                    <a:pt x="34" y="51"/>
                    <a:pt x="1" y="34"/>
                  </a:cubicBezTo>
                  <a:lnTo>
                    <a:pt x="1" y="34"/>
                  </a:lnTo>
                  <a:cubicBezTo>
                    <a:pt x="1" y="34"/>
                    <a:pt x="27" y="87"/>
                    <a:pt x="92" y="87"/>
                  </a:cubicBezTo>
                  <a:cubicBezTo>
                    <a:pt x="100" y="87"/>
                    <a:pt x="109" y="86"/>
                    <a:pt x="118" y="84"/>
                  </a:cubicBezTo>
                  <a:cubicBezTo>
                    <a:pt x="201" y="67"/>
                    <a:pt x="218" y="0"/>
                    <a:pt x="21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48"/>
            <p:cNvSpPr/>
            <p:nvPr/>
          </p:nvSpPr>
          <p:spPr>
            <a:xfrm>
              <a:off x="7678504" y="1129312"/>
              <a:ext cx="12884" cy="3782"/>
            </a:xfrm>
            <a:custGeom>
              <a:avLst/>
              <a:gdLst/>
              <a:ahLst/>
              <a:cxnLst/>
              <a:rect l="l" t="t" r="r" b="b"/>
              <a:pathLst>
                <a:path w="402" h="118" extrusionOk="0">
                  <a:moveTo>
                    <a:pt x="217" y="1"/>
                  </a:moveTo>
                  <a:lnTo>
                    <a:pt x="201" y="18"/>
                  </a:lnTo>
                  <a:lnTo>
                    <a:pt x="201" y="34"/>
                  </a:lnTo>
                  <a:cubicBezTo>
                    <a:pt x="134" y="68"/>
                    <a:pt x="67" y="101"/>
                    <a:pt x="0" y="101"/>
                  </a:cubicBezTo>
                  <a:cubicBezTo>
                    <a:pt x="0" y="101"/>
                    <a:pt x="34" y="118"/>
                    <a:pt x="67" y="118"/>
                  </a:cubicBezTo>
                  <a:cubicBezTo>
                    <a:pt x="113" y="102"/>
                    <a:pt x="160" y="87"/>
                    <a:pt x="206" y="58"/>
                  </a:cubicBezTo>
                  <a:lnTo>
                    <a:pt x="206" y="58"/>
                  </a:lnTo>
                  <a:cubicBezTo>
                    <a:pt x="217" y="82"/>
                    <a:pt x="242" y="101"/>
                    <a:pt x="268" y="101"/>
                  </a:cubicBezTo>
                  <a:lnTo>
                    <a:pt x="334" y="101"/>
                  </a:lnTo>
                  <a:cubicBezTo>
                    <a:pt x="368" y="85"/>
                    <a:pt x="401" y="68"/>
                    <a:pt x="401" y="68"/>
                  </a:cubicBezTo>
                  <a:cubicBezTo>
                    <a:pt x="385" y="68"/>
                    <a:pt x="368" y="68"/>
                    <a:pt x="334" y="85"/>
                  </a:cubicBezTo>
                  <a:lnTo>
                    <a:pt x="268" y="85"/>
                  </a:lnTo>
                  <a:cubicBezTo>
                    <a:pt x="251" y="68"/>
                    <a:pt x="234" y="51"/>
                    <a:pt x="217" y="34"/>
                  </a:cubicBezTo>
                  <a:lnTo>
                    <a:pt x="217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48"/>
            <p:cNvSpPr/>
            <p:nvPr/>
          </p:nvSpPr>
          <p:spPr>
            <a:xfrm>
              <a:off x="7673152" y="1148061"/>
              <a:ext cx="25736" cy="7532"/>
            </a:xfrm>
            <a:custGeom>
              <a:avLst/>
              <a:gdLst/>
              <a:ahLst/>
              <a:cxnLst/>
              <a:rect l="l" t="t" r="r" b="b"/>
              <a:pathLst>
                <a:path w="803" h="235" extrusionOk="0">
                  <a:moveTo>
                    <a:pt x="384" y="1"/>
                  </a:moveTo>
                  <a:cubicBezTo>
                    <a:pt x="284" y="1"/>
                    <a:pt x="167" y="51"/>
                    <a:pt x="84" y="118"/>
                  </a:cubicBezTo>
                  <a:cubicBezTo>
                    <a:pt x="50" y="151"/>
                    <a:pt x="34" y="168"/>
                    <a:pt x="17" y="201"/>
                  </a:cubicBezTo>
                  <a:cubicBezTo>
                    <a:pt x="0" y="218"/>
                    <a:pt x="0" y="235"/>
                    <a:pt x="0" y="235"/>
                  </a:cubicBezTo>
                  <a:cubicBezTo>
                    <a:pt x="34" y="201"/>
                    <a:pt x="50" y="168"/>
                    <a:pt x="84" y="134"/>
                  </a:cubicBezTo>
                  <a:cubicBezTo>
                    <a:pt x="184" y="68"/>
                    <a:pt x="284" y="34"/>
                    <a:pt x="401" y="34"/>
                  </a:cubicBezTo>
                  <a:cubicBezTo>
                    <a:pt x="418" y="31"/>
                    <a:pt x="436" y="30"/>
                    <a:pt x="454" y="30"/>
                  </a:cubicBezTo>
                  <a:cubicBezTo>
                    <a:pt x="541" y="30"/>
                    <a:pt x="633" y="62"/>
                    <a:pt x="702" y="118"/>
                  </a:cubicBezTo>
                  <a:cubicBezTo>
                    <a:pt x="735" y="151"/>
                    <a:pt x="769" y="185"/>
                    <a:pt x="785" y="218"/>
                  </a:cubicBezTo>
                  <a:cubicBezTo>
                    <a:pt x="802" y="218"/>
                    <a:pt x="785" y="218"/>
                    <a:pt x="769" y="185"/>
                  </a:cubicBezTo>
                  <a:cubicBezTo>
                    <a:pt x="752" y="168"/>
                    <a:pt x="735" y="134"/>
                    <a:pt x="719" y="118"/>
                  </a:cubicBezTo>
                  <a:cubicBezTo>
                    <a:pt x="618" y="34"/>
                    <a:pt x="501" y="1"/>
                    <a:pt x="38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48"/>
            <p:cNvSpPr/>
            <p:nvPr/>
          </p:nvSpPr>
          <p:spPr>
            <a:xfrm>
              <a:off x="7684914" y="1134696"/>
              <a:ext cx="2179" cy="4519"/>
            </a:xfrm>
            <a:custGeom>
              <a:avLst/>
              <a:gdLst/>
              <a:ahLst/>
              <a:cxnLst/>
              <a:rect l="l" t="t" r="r" b="b"/>
              <a:pathLst>
                <a:path w="68" h="141" extrusionOk="0">
                  <a:moveTo>
                    <a:pt x="17" y="0"/>
                  </a:moveTo>
                  <a:lnTo>
                    <a:pt x="17" y="0"/>
                  </a:lnTo>
                  <a:cubicBezTo>
                    <a:pt x="1" y="0"/>
                    <a:pt x="1" y="50"/>
                    <a:pt x="34" y="84"/>
                  </a:cubicBezTo>
                  <a:cubicBezTo>
                    <a:pt x="34" y="100"/>
                    <a:pt x="34" y="116"/>
                    <a:pt x="49" y="117"/>
                  </a:cubicBezTo>
                  <a:lnTo>
                    <a:pt x="49" y="117"/>
                  </a:lnTo>
                  <a:cubicBezTo>
                    <a:pt x="45" y="134"/>
                    <a:pt x="34" y="134"/>
                    <a:pt x="34" y="134"/>
                  </a:cubicBezTo>
                  <a:cubicBezTo>
                    <a:pt x="34" y="139"/>
                    <a:pt x="36" y="141"/>
                    <a:pt x="38" y="141"/>
                  </a:cubicBezTo>
                  <a:cubicBezTo>
                    <a:pt x="44" y="141"/>
                    <a:pt x="56" y="129"/>
                    <a:pt x="68" y="117"/>
                  </a:cubicBezTo>
                  <a:lnTo>
                    <a:pt x="68" y="100"/>
                  </a:lnTo>
                  <a:cubicBezTo>
                    <a:pt x="68" y="100"/>
                    <a:pt x="51" y="84"/>
                    <a:pt x="51" y="67"/>
                  </a:cubicBezTo>
                  <a:cubicBezTo>
                    <a:pt x="34" y="33"/>
                    <a:pt x="17" y="0"/>
                    <a:pt x="1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48"/>
            <p:cNvSpPr/>
            <p:nvPr/>
          </p:nvSpPr>
          <p:spPr>
            <a:xfrm>
              <a:off x="7688119" y="1135209"/>
              <a:ext cx="2724" cy="1122"/>
            </a:xfrm>
            <a:custGeom>
              <a:avLst/>
              <a:gdLst/>
              <a:ahLst/>
              <a:cxnLst/>
              <a:rect l="l" t="t" r="r" b="b"/>
              <a:pathLst>
                <a:path w="85" h="35" extrusionOk="0">
                  <a:moveTo>
                    <a:pt x="34" y="1"/>
                  </a:moveTo>
                  <a:cubicBezTo>
                    <a:pt x="1" y="1"/>
                    <a:pt x="1" y="34"/>
                    <a:pt x="18" y="34"/>
                  </a:cubicBezTo>
                  <a:cubicBezTo>
                    <a:pt x="18" y="34"/>
                    <a:pt x="34" y="34"/>
                    <a:pt x="51" y="17"/>
                  </a:cubicBezTo>
                  <a:cubicBezTo>
                    <a:pt x="51" y="17"/>
                    <a:pt x="68" y="34"/>
                    <a:pt x="85" y="34"/>
                  </a:cubicBezTo>
                  <a:cubicBezTo>
                    <a:pt x="85" y="17"/>
                    <a:pt x="68" y="1"/>
                    <a:pt x="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48"/>
            <p:cNvSpPr/>
            <p:nvPr/>
          </p:nvSpPr>
          <p:spPr>
            <a:xfrm>
              <a:off x="7680107" y="1136299"/>
              <a:ext cx="2692" cy="545"/>
            </a:xfrm>
            <a:custGeom>
              <a:avLst/>
              <a:gdLst/>
              <a:ahLst/>
              <a:cxnLst/>
              <a:rect l="l" t="t" r="r" b="b"/>
              <a:pathLst>
                <a:path w="84" h="17" extrusionOk="0">
                  <a:moveTo>
                    <a:pt x="34" y="0"/>
                  </a:moveTo>
                  <a:cubicBezTo>
                    <a:pt x="17" y="0"/>
                    <a:pt x="0" y="17"/>
                    <a:pt x="0" y="17"/>
                  </a:cubicBezTo>
                  <a:lnTo>
                    <a:pt x="67" y="17"/>
                  </a:lnTo>
                  <a:cubicBezTo>
                    <a:pt x="84" y="17"/>
                    <a:pt x="67" y="0"/>
                    <a:pt x="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48"/>
            <p:cNvSpPr/>
            <p:nvPr/>
          </p:nvSpPr>
          <p:spPr>
            <a:xfrm>
              <a:off x="7672607" y="1126844"/>
              <a:ext cx="12339" cy="24166"/>
            </a:xfrm>
            <a:custGeom>
              <a:avLst/>
              <a:gdLst/>
              <a:ahLst/>
              <a:cxnLst/>
              <a:rect l="l" t="t" r="r" b="b"/>
              <a:pathLst>
                <a:path w="385" h="754" extrusionOk="0">
                  <a:moveTo>
                    <a:pt x="286" y="0"/>
                  </a:moveTo>
                  <a:cubicBezTo>
                    <a:pt x="262" y="0"/>
                    <a:pt x="238" y="4"/>
                    <a:pt x="218" y="11"/>
                  </a:cubicBezTo>
                  <a:cubicBezTo>
                    <a:pt x="168" y="45"/>
                    <a:pt x="117" y="95"/>
                    <a:pt x="101" y="145"/>
                  </a:cubicBezTo>
                  <a:cubicBezTo>
                    <a:pt x="84" y="178"/>
                    <a:pt x="67" y="212"/>
                    <a:pt x="67" y="262"/>
                  </a:cubicBezTo>
                  <a:cubicBezTo>
                    <a:pt x="67" y="295"/>
                    <a:pt x="84" y="329"/>
                    <a:pt x="67" y="362"/>
                  </a:cubicBezTo>
                  <a:cubicBezTo>
                    <a:pt x="67" y="395"/>
                    <a:pt x="34" y="429"/>
                    <a:pt x="17" y="462"/>
                  </a:cubicBezTo>
                  <a:cubicBezTo>
                    <a:pt x="0" y="496"/>
                    <a:pt x="0" y="546"/>
                    <a:pt x="34" y="579"/>
                  </a:cubicBezTo>
                  <a:cubicBezTo>
                    <a:pt x="34" y="579"/>
                    <a:pt x="34" y="596"/>
                    <a:pt x="34" y="613"/>
                  </a:cubicBezTo>
                  <a:cubicBezTo>
                    <a:pt x="17" y="629"/>
                    <a:pt x="17" y="646"/>
                    <a:pt x="17" y="663"/>
                  </a:cubicBezTo>
                  <a:cubicBezTo>
                    <a:pt x="34" y="696"/>
                    <a:pt x="51" y="713"/>
                    <a:pt x="84" y="730"/>
                  </a:cubicBezTo>
                  <a:cubicBezTo>
                    <a:pt x="67" y="713"/>
                    <a:pt x="51" y="679"/>
                    <a:pt x="51" y="663"/>
                  </a:cubicBezTo>
                  <a:cubicBezTo>
                    <a:pt x="51" y="646"/>
                    <a:pt x="51" y="629"/>
                    <a:pt x="51" y="613"/>
                  </a:cubicBezTo>
                  <a:cubicBezTo>
                    <a:pt x="67" y="596"/>
                    <a:pt x="67" y="579"/>
                    <a:pt x="51" y="563"/>
                  </a:cubicBezTo>
                  <a:cubicBezTo>
                    <a:pt x="34" y="529"/>
                    <a:pt x="17" y="496"/>
                    <a:pt x="34" y="479"/>
                  </a:cubicBezTo>
                  <a:cubicBezTo>
                    <a:pt x="51" y="446"/>
                    <a:pt x="84" y="429"/>
                    <a:pt x="101" y="379"/>
                  </a:cubicBezTo>
                  <a:cubicBezTo>
                    <a:pt x="101" y="329"/>
                    <a:pt x="101" y="295"/>
                    <a:pt x="101" y="262"/>
                  </a:cubicBezTo>
                  <a:cubicBezTo>
                    <a:pt x="101" y="228"/>
                    <a:pt x="101" y="195"/>
                    <a:pt x="117" y="162"/>
                  </a:cubicBezTo>
                  <a:cubicBezTo>
                    <a:pt x="134" y="95"/>
                    <a:pt x="168" y="61"/>
                    <a:pt x="234" y="28"/>
                  </a:cubicBezTo>
                  <a:cubicBezTo>
                    <a:pt x="259" y="19"/>
                    <a:pt x="284" y="15"/>
                    <a:pt x="310" y="15"/>
                  </a:cubicBezTo>
                  <a:cubicBezTo>
                    <a:pt x="335" y="15"/>
                    <a:pt x="360" y="19"/>
                    <a:pt x="385" y="28"/>
                  </a:cubicBezTo>
                  <a:cubicBezTo>
                    <a:pt x="355" y="8"/>
                    <a:pt x="320" y="0"/>
                    <a:pt x="286" y="0"/>
                  </a:cubicBezTo>
                  <a:close/>
                  <a:moveTo>
                    <a:pt x="234" y="713"/>
                  </a:moveTo>
                  <a:cubicBezTo>
                    <a:pt x="218" y="713"/>
                    <a:pt x="201" y="713"/>
                    <a:pt x="201" y="730"/>
                  </a:cubicBezTo>
                  <a:cubicBezTo>
                    <a:pt x="218" y="730"/>
                    <a:pt x="218" y="713"/>
                    <a:pt x="234" y="713"/>
                  </a:cubicBezTo>
                  <a:close/>
                  <a:moveTo>
                    <a:pt x="84" y="730"/>
                  </a:moveTo>
                  <a:lnTo>
                    <a:pt x="84" y="730"/>
                  </a:lnTo>
                  <a:cubicBezTo>
                    <a:pt x="96" y="741"/>
                    <a:pt x="108" y="753"/>
                    <a:pt x="125" y="753"/>
                  </a:cubicBezTo>
                  <a:cubicBezTo>
                    <a:pt x="133" y="753"/>
                    <a:pt x="141" y="751"/>
                    <a:pt x="151" y="746"/>
                  </a:cubicBezTo>
                  <a:cubicBezTo>
                    <a:pt x="168" y="746"/>
                    <a:pt x="184" y="746"/>
                    <a:pt x="201" y="730"/>
                  </a:cubicBezTo>
                  <a:lnTo>
                    <a:pt x="201" y="730"/>
                  </a:lnTo>
                  <a:cubicBezTo>
                    <a:pt x="184" y="738"/>
                    <a:pt x="163" y="742"/>
                    <a:pt x="142" y="742"/>
                  </a:cubicBezTo>
                  <a:cubicBezTo>
                    <a:pt x="122" y="742"/>
                    <a:pt x="101" y="738"/>
                    <a:pt x="84" y="73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48"/>
            <p:cNvSpPr/>
            <p:nvPr/>
          </p:nvSpPr>
          <p:spPr>
            <a:xfrm>
              <a:off x="7684401" y="1126780"/>
              <a:ext cx="14487" cy="24230"/>
            </a:xfrm>
            <a:custGeom>
              <a:avLst/>
              <a:gdLst/>
              <a:ahLst/>
              <a:cxnLst/>
              <a:rect l="l" t="t" r="r" b="b"/>
              <a:pathLst>
                <a:path w="452" h="756" extrusionOk="0">
                  <a:moveTo>
                    <a:pt x="77" y="1"/>
                  </a:moveTo>
                  <a:cubicBezTo>
                    <a:pt x="50" y="1"/>
                    <a:pt x="25" y="5"/>
                    <a:pt x="0" y="13"/>
                  </a:cubicBezTo>
                  <a:cubicBezTo>
                    <a:pt x="50" y="13"/>
                    <a:pt x="100" y="13"/>
                    <a:pt x="150" y="30"/>
                  </a:cubicBezTo>
                  <a:cubicBezTo>
                    <a:pt x="217" y="30"/>
                    <a:pt x="251" y="80"/>
                    <a:pt x="284" y="130"/>
                  </a:cubicBezTo>
                  <a:cubicBezTo>
                    <a:pt x="301" y="197"/>
                    <a:pt x="317" y="264"/>
                    <a:pt x="351" y="331"/>
                  </a:cubicBezTo>
                  <a:cubicBezTo>
                    <a:pt x="368" y="364"/>
                    <a:pt x="401" y="397"/>
                    <a:pt x="418" y="414"/>
                  </a:cubicBezTo>
                  <a:cubicBezTo>
                    <a:pt x="434" y="448"/>
                    <a:pt x="434" y="481"/>
                    <a:pt x="418" y="514"/>
                  </a:cubicBezTo>
                  <a:cubicBezTo>
                    <a:pt x="418" y="531"/>
                    <a:pt x="418" y="548"/>
                    <a:pt x="401" y="548"/>
                  </a:cubicBezTo>
                  <a:cubicBezTo>
                    <a:pt x="401" y="565"/>
                    <a:pt x="401" y="581"/>
                    <a:pt x="401" y="598"/>
                  </a:cubicBezTo>
                  <a:cubicBezTo>
                    <a:pt x="401" y="631"/>
                    <a:pt x="401" y="648"/>
                    <a:pt x="401" y="681"/>
                  </a:cubicBezTo>
                  <a:cubicBezTo>
                    <a:pt x="401" y="715"/>
                    <a:pt x="368" y="748"/>
                    <a:pt x="334" y="748"/>
                  </a:cubicBezTo>
                  <a:cubicBezTo>
                    <a:pt x="317" y="748"/>
                    <a:pt x="301" y="732"/>
                    <a:pt x="284" y="732"/>
                  </a:cubicBezTo>
                  <a:cubicBezTo>
                    <a:pt x="301" y="748"/>
                    <a:pt x="301" y="748"/>
                    <a:pt x="317" y="748"/>
                  </a:cubicBezTo>
                  <a:cubicBezTo>
                    <a:pt x="323" y="754"/>
                    <a:pt x="330" y="756"/>
                    <a:pt x="339" y="756"/>
                  </a:cubicBezTo>
                  <a:cubicBezTo>
                    <a:pt x="355" y="756"/>
                    <a:pt x="373" y="748"/>
                    <a:pt x="384" y="748"/>
                  </a:cubicBezTo>
                  <a:cubicBezTo>
                    <a:pt x="401" y="732"/>
                    <a:pt x="418" y="715"/>
                    <a:pt x="418" y="681"/>
                  </a:cubicBezTo>
                  <a:cubicBezTo>
                    <a:pt x="434" y="665"/>
                    <a:pt x="434" y="631"/>
                    <a:pt x="418" y="598"/>
                  </a:cubicBezTo>
                  <a:cubicBezTo>
                    <a:pt x="418" y="581"/>
                    <a:pt x="434" y="548"/>
                    <a:pt x="451" y="514"/>
                  </a:cubicBezTo>
                  <a:cubicBezTo>
                    <a:pt x="451" y="481"/>
                    <a:pt x="451" y="448"/>
                    <a:pt x="434" y="414"/>
                  </a:cubicBezTo>
                  <a:cubicBezTo>
                    <a:pt x="418" y="381"/>
                    <a:pt x="384" y="347"/>
                    <a:pt x="368" y="314"/>
                  </a:cubicBezTo>
                  <a:cubicBezTo>
                    <a:pt x="334" y="264"/>
                    <a:pt x="334" y="180"/>
                    <a:pt x="301" y="113"/>
                  </a:cubicBezTo>
                  <a:cubicBezTo>
                    <a:pt x="284" y="63"/>
                    <a:pt x="217" y="13"/>
                    <a:pt x="167" y="13"/>
                  </a:cubicBezTo>
                  <a:cubicBezTo>
                    <a:pt x="134" y="5"/>
                    <a:pt x="104" y="1"/>
                    <a:pt x="7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48"/>
            <p:cNvSpPr/>
            <p:nvPr/>
          </p:nvSpPr>
          <p:spPr>
            <a:xfrm>
              <a:off x="7682254" y="1145401"/>
              <a:ext cx="1090" cy="3782"/>
            </a:xfrm>
            <a:custGeom>
              <a:avLst/>
              <a:gdLst/>
              <a:ahLst/>
              <a:cxnLst/>
              <a:rect l="l" t="t" r="r" b="b"/>
              <a:pathLst>
                <a:path w="34" h="118" extrusionOk="0">
                  <a:moveTo>
                    <a:pt x="17" y="0"/>
                  </a:moveTo>
                  <a:cubicBezTo>
                    <a:pt x="17" y="0"/>
                    <a:pt x="0" y="17"/>
                    <a:pt x="17" y="50"/>
                  </a:cubicBezTo>
                  <a:cubicBezTo>
                    <a:pt x="17" y="84"/>
                    <a:pt x="17" y="117"/>
                    <a:pt x="34" y="117"/>
                  </a:cubicBezTo>
                  <a:cubicBezTo>
                    <a:pt x="34" y="117"/>
                    <a:pt x="34" y="84"/>
                    <a:pt x="34" y="50"/>
                  </a:cubicBezTo>
                  <a:cubicBezTo>
                    <a:pt x="34" y="17"/>
                    <a:pt x="17" y="0"/>
                    <a:pt x="1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48"/>
            <p:cNvSpPr/>
            <p:nvPr/>
          </p:nvSpPr>
          <p:spPr>
            <a:xfrm>
              <a:off x="7688664" y="1144856"/>
              <a:ext cx="1635" cy="3782"/>
            </a:xfrm>
            <a:custGeom>
              <a:avLst/>
              <a:gdLst/>
              <a:ahLst/>
              <a:cxnLst/>
              <a:rect l="l" t="t" r="r" b="b"/>
              <a:pathLst>
                <a:path w="51" h="118" extrusionOk="0">
                  <a:moveTo>
                    <a:pt x="34" y="1"/>
                  </a:moveTo>
                  <a:cubicBezTo>
                    <a:pt x="34" y="1"/>
                    <a:pt x="17" y="34"/>
                    <a:pt x="17" y="67"/>
                  </a:cubicBezTo>
                  <a:cubicBezTo>
                    <a:pt x="1" y="101"/>
                    <a:pt x="17" y="117"/>
                    <a:pt x="17" y="117"/>
                  </a:cubicBezTo>
                  <a:cubicBezTo>
                    <a:pt x="17" y="117"/>
                    <a:pt x="34" y="101"/>
                    <a:pt x="34" y="67"/>
                  </a:cubicBezTo>
                  <a:cubicBezTo>
                    <a:pt x="51" y="34"/>
                    <a:pt x="34" y="1"/>
                    <a:pt x="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48"/>
            <p:cNvSpPr/>
            <p:nvPr/>
          </p:nvSpPr>
          <p:spPr>
            <a:xfrm>
              <a:off x="7162788" y="1105242"/>
              <a:ext cx="135539" cy="194928"/>
            </a:xfrm>
            <a:custGeom>
              <a:avLst/>
              <a:gdLst/>
              <a:ahLst/>
              <a:cxnLst/>
              <a:rect l="l" t="t" r="r" b="b"/>
              <a:pathLst>
                <a:path w="4229" h="6082" extrusionOk="0">
                  <a:moveTo>
                    <a:pt x="1" y="0"/>
                  </a:moveTo>
                  <a:lnTo>
                    <a:pt x="1" y="6082"/>
                  </a:lnTo>
                  <a:lnTo>
                    <a:pt x="4228" y="6082"/>
                  </a:lnTo>
                  <a:lnTo>
                    <a:pt x="4228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48"/>
            <p:cNvSpPr/>
            <p:nvPr/>
          </p:nvSpPr>
          <p:spPr>
            <a:xfrm>
              <a:off x="7222785" y="1164407"/>
              <a:ext cx="23044" cy="1218"/>
            </a:xfrm>
            <a:custGeom>
              <a:avLst/>
              <a:gdLst/>
              <a:ahLst/>
              <a:cxnLst/>
              <a:rect l="l" t="t" r="r" b="b"/>
              <a:pathLst>
                <a:path w="719" h="38" extrusionOk="0">
                  <a:moveTo>
                    <a:pt x="359" y="0"/>
                  </a:moveTo>
                  <a:cubicBezTo>
                    <a:pt x="238" y="0"/>
                    <a:pt x="117" y="9"/>
                    <a:pt x="0" y="25"/>
                  </a:cubicBezTo>
                  <a:cubicBezTo>
                    <a:pt x="117" y="34"/>
                    <a:pt x="238" y="38"/>
                    <a:pt x="359" y="38"/>
                  </a:cubicBezTo>
                  <a:cubicBezTo>
                    <a:pt x="481" y="38"/>
                    <a:pt x="602" y="34"/>
                    <a:pt x="719" y="25"/>
                  </a:cubicBezTo>
                  <a:cubicBezTo>
                    <a:pt x="602" y="9"/>
                    <a:pt x="481" y="0"/>
                    <a:pt x="35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48"/>
            <p:cNvSpPr/>
            <p:nvPr/>
          </p:nvSpPr>
          <p:spPr>
            <a:xfrm>
              <a:off x="7176184" y="1169214"/>
              <a:ext cx="32691" cy="1635"/>
            </a:xfrm>
            <a:custGeom>
              <a:avLst/>
              <a:gdLst/>
              <a:ahLst/>
              <a:cxnLst/>
              <a:rect l="l" t="t" r="r" b="b"/>
              <a:pathLst>
                <a:path w="1020" h="51" extrusionOk="0">
                  <a:moveTo>
                    <a:pt x="510" y="1"/>
                  </a:moveTo>
                  <a:cubicBezTo>
                    <a:pt x="339" y="1"/>
                    <a:pt x="168" y="9"/>
                    <a:pt x="1" y="26"/>
                  </a:cubicBezTo>
                  <a:cubicBezTo>
                    <a:pt x="168" y="43"/>
                    <a:pt x="339" y="51"/>
                    <a:pt x="510" y="51"/>
                  </a:cubicBezTo>
                  <a:cubicBezTo>
                    <a:pt x="681" y="51"/>
                    <a:pt x="853" y="43"/>
                    <a:pt x="1020" y="26"/>
                  </a:cubicBezTo>
                  <a:cubicBezTo>
                    <a:pt x="853" y="9"/>
                    <a:pt x="681" y="1"/>
                    <a:pt x="51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48"/>
            <p:cNvSpPr/>
            <p:nvPr/>
          </p:nvSpPr>
          <p:spPr>
            <a:xfrm>
              <a:off x="7176184" y="1177804"/>
              <a:ext cx="32691" cy="1635"/>
            </a:xfrm>
            <a:custGeom>
              <a:avLst/>
              <a:gdLst/>
              <a:ahLst/>
              <a:cxnLst/>
              <a:rect l="l" t="t" r="r" b="b"/>
              <a:pathLst>
                <a:path w="1020" h="51" extrusionOk="0">
                  <a:moveTo>
                    <a:pt x="510" y="0"/>
                  </a:moveTo>
                  <a:cubicBezTo>
                    <a:pt x="339" y="0"/>
                    <a:pt x="168" y="8"/>
                    <a:pt x="1" y="25"/>
                  </a:cubicBezTo>
                  <a:cubicBezTo>
                    <a:pt x="168" y="42"/>
                    <a:pt x="339" y="50"/>
                    <a:pt x="510" y="50"/>
                  </a:cubicBezTo>
                  <a:cubicBezTo>
                    <a:pt x="681" y="50"/>
                    <a:pt x="853" y="42"/>
                    <a:pt x="1020" y="25"/>
                  </a:cubicBezTo>
                  <a:cubicBezTo>
                    <a:pt x="853" y="8"/>
                    <a:pt x="681" y="0"/>
                    <a:pt x="51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48"/>
            <p:cNvSpPr/>
            <p:nvPr/>
          </p:nvSpPr>
          <p:spPr>
            <a:xfrm>
              <a:off x="7176184" y="1186746"/>
              <a:ext cx="32691" cy="1250"/>
            </a:xfrm>
            <a:custGeom>
              <a:avLst/>
              <a:gdLst/>
              <a:ahLst/>
              <a:cxnLst/>
              <a:rect l="l" t="t" r="r" b="b"/>
              <a:pathLst>
                <a:path w="1020" h="39" extrusionOk="0">
                  <a:moveTo>
                    <a:pt x="510" y="1"/>
                  </a:moveTo>
                  <a:cubicBezTo>
                    <a:pt x="339" y="1"/>
                    <a:pt x="168" y="5"/>
                    <a:pt x="1" y="13"/>
                  </a:cubicBezTo>
                  <a:cubicBezTo>
                    <a:pt x="168" y="30"/>
                    <a:pt x="339" y="39"/>
                    <a:pt x="510" y="39"/>
                  </a:cubicBezTo>
                  <a:cubicBezTo>
                    <a:pt x="681" y="39"/>
                    <a:pt x="853" y="30"/>
                    <a:pt x="1020" y="13"/>
                  </a:cubicBezTo>
                  <a:cubicBezTo>
                    <a:pt x="853" y="5"/>
                    <a:pt x="681" y="1"/>
                    <a:pt x="51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48"/>
            <p:cNvSpPr/>
            <p:nvPr/>
          </p:nvSpPr>
          <p:spPr>
            <a:xfrm>
              <a:off x="7176184" y="1195335"/>
              <a:ext cx="18236" cy="1218"/>
            </a:xfrm>
            <a:custGeom>
              <a:avLst/>
              <a:gdLst/>
              <a:ahLst/>
              <a:cxnLst/>
              <a:rect l="l" t="t" r="r" b="b"/>
              <a:pathLst>
                <a:path w="569" h="38" extrusionOk="0">
                  <a:moveTo>
                    <a:pt x="278" y="0"/>
                  </a:moveTo>
                  <a:cubicBezTo>
                    <a:pt x="184" y="0"/>
                    <a:pt x="92" y="4"/>
                    <a:pt x="1" y="13"/>
                  </a:cubicBezTo>
                  <a:cubicBezTo>
                    <a:pt x="92" y="30"/>
                    <a:pt x="184" y="38"/>
                    <a:pt x="278" y="38"/>
                  </a:cubicBezTo>
                  <a:cubicBezTo>
                    <a:pt x="372" y="38"/>
                    <a:pt x="468" y="30"/>
                    <a:pt x="569" y="13"/>
                  </a:cubicBezTo>
                  <a:cubicBezTo>
                    <a:pt x="468" y="4"/>
                    <a:pt x="372" y="0"/>
                    <a:pt x="27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48"/>
            <p:cNvSpPr/>
            <p:nvPr/>
          </p:nvSpPr>
          <p:spPr>
            <a:xfrm>
              <a:off x="7222785" y="1178605"/>
              <a:ext cx="52498" cy="1090"/>
            </a:xfrm>
            <a:custGeom>
              <a:avLst/>
              <a:gdLst/>
              <a:ahLst/>
              <a:cxnLst/>
              <a:rect l="l" t="t" r="r" b="b"/>
              <a:pathLst>
                <a:path w="1638" h="34" extrusionOk="0">
                  <a:moveTo>
                    <a:pt x="819" y="0"/>
                  </a:moveTo>
                  <a:cubicBezTo>
                    <a:pt x="368" y="0"/>
                    <a:pt x="0" y="0"/>
                    <a:pt x="0" y="17"/>
                  </a:cubicBezTo>
                  <a:cubicBezTo>
                    <a:pt x="0" y="34"/>
                    <a:pt x="368" y="34"/>
                    <a:pt x="819" y="34"/>
                  </a:cubicBezTo>
                  <a:cubicBezTo>
                    <a:pt x="1270" y="34"/>
                    <a:pt x="1638" y="34"/>
                    <a:pt x="1638" y="17"/>
                  </a:cubicBezTo>
                  <a:cubicBezTo>
                    <a:pt x="1638" y="0"/>
                    <a:pt x="1270" y="0"/>
                    <a:pt x="81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48"/>
            <p:cNvSpPr/>
            <p:nvPr/>
          </p:nvSpPr>
          <p:spPr>
            <a:xfrm>
              <a:off x="7223298" y="1186617"/>
              <a:ext cx="53075" cy="1635"/>
            </a:xfrm>
            <a:custGeom>
              <a:avLst/>
              <a:gdLst/>
              <a:ahLst/>
              <a:cxnLst/>
              <a:rect l="l" t="t" r="r" b="b"/>
              <a:pathLst>
                <a:path w="1656" h="51" extrusionOk="0">
                  <a:moveTo>
                    <a:pt x="820" y="1"/>
                  </a:moveTo>
                  <a:cubicBezTo>
                    <a:pt x="369" y="1"/>
                    <a:pt x="1" y="17"/>
                    <a:pt x="1" y="34"/>
                  </a:cubicBezTo>
                  <a:cubicBezTo>
                    <a:pt x="1" y="34"/>
                    <a:pt x="369" y="51"/>
                    <a:pt x="820" y="51"/>
                  </a:cubicBezTo>
                  <a:cubicBezTo>
                    <a:pt x="1271" y="51"/>
                    <a:pt x="1655" y="34"/>
                    <a:pt x="1655" y="34"/>
                  </a:cubicBezTo>
                  <a:cubicBezTo>
                    <a:pt x="1655" y="17"/>
                    <a:pt x="1271" y="1"/>
                    <a:pt x="82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48"/>
            <p:cNvSpPr/>
            <p:nvPr/>
          </p:nvSpPr>
          <p:spPr>
            <a:xfrm>
              <a:off x="7222785" y="1206040"/>
              <a:ext cx="23044" cy="1250"/>
            </a:xfrm>
            <a:custGeom>
              <a:avLst/>
              <a:gdLst/>
              <a:ahLst/>
              <a:cxnLst/>
              <a:rect l="l" t="t" r="r" b="b"/>
              <a:pathLst>
                <a:path w="719" h="39" extrusionOk="0">
                  <a:moveTo>
                    <a:pt x="359" y="0"/>
                  </a:moveTo>
                  <a:cubicBezTo>
                    <a:pt x="238" y="0"/>
                    <a:pt x="117" y="5"/>
                    <a:pt x="0" y="13"/>
                  </a:cubicBezTo>
                  <a:cubicBezTo>
                    <a:pt x="117" y="30"/>
                    <a:pt x="238" y="38"/>
                    <a:pt x="359" y="38"/>
                  </a:cubicBezTo>
                  <a:cubicBezTo>
                    <a:pt x="481" y="38"/>
                    <a:pt x="602" y="30"/>
                    <a:pt x="719" y="13"/>
                  </a:cubicBezTo>
                  <a:cubicBezTo>
                    <a:pt x="602" y="5"/>
                    <a:pt x="481" y="0"/>
                    <a:pt x="35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48"/>
            <p:cNvSpPr/>
            <p:nvPr/>
          </p:nvSpPr>
          <p:spPr>
            <a:xfrm>
              <a:off x="7222785" y="1219821"/>
              <a:ext cx="52498" cy="1635"/>
            </a:xfrm>
            <a:custGeom>
              <a:avLst/>
              <a:gdLst/>
              <a:ahLst/>
              <a:cxnLst/>
              <a:rect l="l" t="t" r="r" b="b"/>
              <a:pathLst>
                <a:path w="1638" h="51" extrusionOk="0">
                  <a:moveTo>
                    <a:pt x="819" y="1"/>
                  </a:moveTo>
                  <a:cubicBezTo>
                    <a:pt x="368" y="1"/>
                    <a:pt x="0" y="17"/>
                    <a:pt x="0" y="17"/>
                  </a:cubicBezTo>
                  <a:cubicBezTo>
                    <a:pt x="0" y="34"/>
                    <a:pt x="368" y="51"/>
                    <a:pt x="819" y="51"/>
                  </a:cubicBezTo>
                  <a:cubicBezTo>
                    <a:pt x="1270" y="51"/>
                    <a:pt x="1638" y="34"/>
                    <a:pt x="1638" y="17"/>
                  </a:cubicBezTo>
                  <a:cubicBezTo>
                    <a:pt x="1638" y="17"/>
                    <a:pt x="1270" y="1"/>
                    <a:pt x="81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48"/>
            <p:cNvSpPr/>
            <p:nvPr/>
          </p:nvSpPr>
          <p:spPr>
            <a:xfrm>
              <a:off x="7223298" y="1228411"/>
              <a:ext cx="53075" cy="1090"/>
            </a:xfrm>
            <a:custGeom>
              <a:avLst/>
              <a:gdLst/>
              <a:ahLst/>
              <a:cxnLst/>
              <a:rect l="l" t="t" r="r" b="b"/>
              <a:pathLst>
                <a:path w="1656" h="34" extrusionOk="0">
                  <a:moveTo>
                    <a:pt x="820" y="0"/>
                  </a:moveTo>
                  <a:cubicBezTo>
                    <a:pt x="369" y="0"/>
                    <a:pt x="1" y="0"/>
                    <a:pt x="1" y="17"/>
                  </a:cubicBezTo>
                  <a:cubicBezTo>
                    <a:pt x="1" y="33"/>
                    <a:pt x="369" y="33"/>
                    <a:pt x="820" y="33"/>
                  </a:cubicBezTo>
                  <a:cubicBezTo>
                    <a:pt x="1271" y="33"/>
                    <a:pt x="1655" y="33"/>
                    <a:pt x="1655" y="17"/>
                  </a:cubicBezTo>
                  <a:cubicBezTo>
                    <a:pt x="1655" y="0"/>
                    <a:pt x="1271" y="0"/>
                    <a:pt x="82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48"/>
            <p:cNvSpPr/>
            <p:nvPr/>
          </p:nvSpPr>
          <p:spPr>
            <a:xfrm>
              <a:off x="7222785" y="1249019"/>
              <a:ext cx="23044" cy="1218"/>
            </a:xfrm>
            <a:custGeom>
              <a:avLst/>
              <a:gdLst/>
              <a:ahLst/>
              <a:cxnLst/>
              <a:rect l="l" t="t" r="r" b="b"/>
              <a:pathLst>
                <a:path w="719" h="38" extrusionOk="0">
                  <a:moveTo>
                    <a:pt x="359" y="0"/>
                  </a:moveTo>
                  <a:cubicBezTo>
                    <a:pt x="238" y="0"/>
                    <a:pt x="117" y="9"/>
                    <a:pt x="0" y="25"/>
                  </a:cubicBezTo>
                  <a:cubicBezTo>
                    <a:pt x="117" y="34"/>
                    <a:pt x="238" y="38"/>
                    <a:pt x="359" y="38"/>
                  </a:cubicBezTo>
                  <a:cubicBezTo>
                    <a:pt x="481" y="38"/>
                    <a:pt x="602" y="34"/>
                    <a:pt x="719" y="25"/>
                  </a:cubicBezTo>
                  <a:cubicBezTo>
                    <a:pt x="602" y="9"/>
                    <a:pt x="481" y="0"/>
                    <a:pt x="35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48"/>
            <p:cNvSpPr/>
            <p:nvPr/>
          </p:nvSpPr>
          <p:spPr>
            <a:xfrm>
              <a:off x="7222785" y="1263217"/>
              <a:ext cx="52498" cy="1090"/>
            </a:xfrm>
            <a:custGeom>
              <a:avLst/>
              <a:gdLst/>
              <a:ahLst/>
              <a:cxnLst/>
              <a:rect l="l" t="t" r="r" b="b"/>
              <a:pathLst>
                <a:path w="1638" h="34" extrusionOk="0">
                  <a:moveTo>
                    <a:pt x="819" y="0"/>
                  </a:moveTo>
                  <a:cubicBezTo>
                    <a:pt x="368" y="0"/>
                    <a:pt x="0" y="0"/>
                    <a:pt x="0" y="17"/>
                  </a:cubicBezTo>
                  <a:cubicBezTo>
                    <a:pt x="0" y="34"/>
                    <a:pt x="368" y="34"/>
                    <a:pt x="819" y="34"/>
                  </a:cubicBezTo>
                  <a:cubicBezTo>
                    <a:pt x="1270" y="34"/>
                    <a:pt x="1638" y="34"/>
                    <a:pt x="1638" y="17"/>
                  </a:cubicBezTo>
                  <a:cubicBezTo>
                    <a:pt x="1638" y="0"/>
                    <a:pt x="1270" y="0"/>
                    <a:pt x="81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48"/>
            <p:cNvSpPr/>
            <p:nvPr/>
          </p:nvSpPr>
          <p:spPr>
            <a:xfrm>
              <a:off x="7223298" y="1271229"/>
              <a:ext cx="53075" cy="1635"/>
            </a:xfrm>
            <a:custGeom>
              <a:avLst/>
              <a:gdLst/>
              <a:ahLst/>
              <a:cxnLst/>
              <a:rect l="l" t="t" r="r" b="b"/>
              <a:pathLst>
                <a:path w="1656" h="51" extrusionOk="0">
                  <a:moveTo>
                    <a:pt x="820" y="1"/>
                  </a:moveTo>
                  <a:cubicBezTo>
                    <a:pt x="369" y="1"/>
                    <a:pt x="1" y="17"/>
                    <a:pt x="1" y="34"/>
                  </a:cubicBezTo>
                  <a:cubicBezTo>
                    <a:pt x="1" y="34"/>
                    <a:pt x="369" y="51"/>
                    <a:pt x="820" y="51"/>
                  </a:cubicBezTo>
                  <a:cubicBezTo>
                    <a:pt x="1271" y="51"/>
                    <a:pt x="1655" y="34"/>
                    <a:pt x="1655" y="34"/>
                  </a:cubicBezTo>
                  <a:cubicBezTo>
                    <a:pt x="1655" y="17"/>
                    <a:pt x="1271" y="1"/>
                    <a:pt x="82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48"/>
            <p:cNvSpPr/>
            <p:nvPr/>
          </p:nvSpPr>
          <p:spPr>
            <a:xfrm>
              <a:off x="7227048" y="1142709"/>
              <a:ext cx="55735" cy="1122"/>
            </a:xfrm>
            <a:custGeom>
              <a:avLst/>
              <a:gdLst/>
              <a:ahLst/>
              <a:cxnLst/>
              <a:rect l="l" t="t" r="r" b="b"/>
              <a:pathLst>
                <a:path w="1739" h="35" extrusionOk="0">
                  <a:moveTo>
                    <a:pt x="870" y="1"/>
                  </a:moveTo>
                  <a:cubicBezTo>
                    <a:pt x="385" y="1"/>
                    <a:pt x="1" y="1"/>
                    <a:pt x="1" y="17"/>
                  </a:cubicBezTo>
                  <a:cubicBezTo>
                    <a:pt x="1" y="34"/>
                    <a:pt x="385" y="34"/>
                    <a:pt x="870" y="34"/>
                  </a:cubicBezTo>
                  <a:cubicBezTo>
                    <a:pt x="1338" y="34"/>
                    <a:pt x="1739" y="34"/>
                    <a:pt x="1739" y="17"/>
                  </a:cubicBezTo>
                  <a:cubicBezTo>
                    <a:pt x="1739" y="1"/>
                    <a:pt x="1338" y="1"/>
                    <a:pt x="87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48"/>
            <p:cNvSpPr/>
            <p:nvPr/>
          </p:nvSpPr>
          <p:spPr>
            <a:xfrm>
              <a:off x="7227593" y="1150465"/>
              <a:ext cx="27884" cy="1667"/>
            </a:xfrm>
            <a:custGeom>
              <a:avLst/>
              <a:gdLst/>
              <a:ahLst/>
              <a:cxnLst/>
              <a:rect l="l" t="t" r="r" b="b"/>
              <a:pathLst>
                <a:path w="870" h="52" extrusionOk="0">
                  <a:moveTo>
                    <a:pt x="429" y="1"/>
                  </a:moveTo>
                  <a:cubicBezTo>
                    <a:pt x="285" y="1"/>
                    <a:pt x="143" y="9"/>
                    <a:pt x="1" y="26"/>
                  </a:cubicBezTo>
                  <a:cubicBezTo>
                    <a:pt x="143" y="43"/>
                    <a:pt x="285" y="51"/>
                    <a:pt x="429" y="51"/>
                  </a:cubicBezTo>
                  <a:cubicBezTo>
                    <a:pt x="573" y="51"/>
                    <a:pt x="719" y="43"/>
                    <a:pt x="869" y="26"/>
                  </a:cubicBezTo>
                  <a:cubicBezTo>
                    <a:pt x="719" y="9"/>
                    <a:pt x="573" y="1"/>
                    <a:pt x="42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48"/>
            <p:cNvSpPr/>
            <p:nvPr/>
          </p:nvSpPr>
          <p:spPr>
            <a:xfrm>
              <a:off x="7175511" y="1119697"/>
              <a:ext cx="36056" cy="35896"/>
            </a:xfrm>
            <a:custGeom>
              <a:avLst/>
              <a:gdLst/>
              <a:ahLst/>
              <a:cxnLst/>
              <a:rect l="l" t="t" r="r" b="b"/>
              <a:pathLst>
                <a:path w="1125" h="1120" extrusionOk="0">
                  <a:moveTo>
                    <a:pt x="22" y="0"/>
                  </a:moveTo>
                  <a:cubicBezTo>
                    <a:pt x="33" y="0"/>
                    <a:pt x="13" y="16"/>
                    <a:pt x="5" y="20"/>
                  </a:cubicBezTo>
                  <a:lnTo>
                    <a:pt x="5" y="20"/>
                  </a:lnTo>
                  <a:lnTo>
                    <a:pt x="5" y="17"/>
                  </a:lnTo>
                  <a:cubicBezTo>
                    <a:pt x="2" y="20"/>
                    <a:pt x="1" y="22"/>
                    <a:pt x="2" y="22"/>
                  </a:cubicBezTo>
                  <a:cubicBezTo>
                    <a:pt x="2" y="22"/>
                    <a:pt x="3" y="21"/>
                    <a:pt x="5" y="20"/>
                  </a:cubicBezTo>
                  <a:lnTo>
                    <a:pt x="5" y="20"/>
                  </a:lnTo>
                  <a:lnTo>
                    <a:pt x="5" y="167"/>
                  </a:lnTo>
                  <a:lnTo>
                    <a:pt x="5" y="318"/>
                  </a:lnTo>
                  <a:lnTo>
                    <a:pt x="5" y="585"/>
                  </a:lnTo>
                  <a:cubicBezTo>
                    <a:pt x="5" y="769"/>
                    <a:pt x="5" y="953"/>
                    <a:pt x="5" y="1103"/>
                  </a:cubicBezTo>
                  <a:lnTo>
                    <a:pt x="5" y="1120"/>
                  </a:lnTo>
                  <a:lnTo>
                    <a:pt x="824" y="1120"/>
                  </a:lnTo>
                  <a:lnTo>
                    <a:pt x="1041" y="1103"/>
                  </a:lnTo>
                  <a:lnTo>
                    <a:pt x="807" y="1103"/>
                  </a:lnTo>
                  <a:lnTo>
                    <a:pt x="38" y="1087"/>
                  </a:lnTo>
                  <a:lnTo>
                    <a:pt x="38" y="1087"/>
                  </a:lnTo>
                  <a:cubicBezTo>
                    <a:pt x="38" y="939"/>
                    <a:pt x="38" y="762"/>
                    <a:pt x="38" y="585"/>
                  </a:cubicBezTo>
                  <a:lnTo>
                    <a:pt x="38" y="318"/>
                  </a:lnTo>
                  <a:lnTo>
                    <a:pt x="38" y="167"/>
                  </a:lnTo>
                  <a:lnTo>
                    <a:pt x="38" y="34"/>
                  </a:lnTo>
                  <a:lnTo>
                    <a:pt x="1091" y="34"/>
                  </a:lnTo>
                  <a:cubicBezTo>
                    <a:pt x="1092" y="344"/>
                    <a:pt x="1108" y="605"/>
                    <a:pt x="1108" y="802"/>
                  </a:cubicBezTo>
                  <a:cubicBezTo>
                    <a:pt x="1108" y="886"/>
                    <a:pt x="1108" y="953"/>
                    <a:pt x="1108" y="1019"/>
                  </a:cubicBezTo>
                  <a:cubicBezTo>
                    <a:pt x="1108" y="1053"/>
                    <a:pt x="1108" y="1070"/>
                    <a:pt x="1108" y="1103"/>
                  </a:cubicBezTo>
                  <a:cubicBezTo>
                    <a:pt x="1108" y="1086"/>
                    <a:pt x="1124" y="1053"/>
                    <a:pt x="1124" y="1036"/>
                  </a:cubicBezTo>
                  <a:cubicBezTo>
                    <a:pt x="1124" y="969"/>
                    <a:pt x="1124" y="902"/>
                    <a:pt x="1124" y="802"/>
                  </a:cubicBezTo>
                  <a:cubicBezTo>
                    <a:pt x="1124" y="602"/>
                    <a:pt x="1124" y="334"/>
                    <a:pt x="1124" y="17"/>
                  </a:cubicBezTo>
                  <a:lnTo>
                    <a:pt x="1124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48"/>
            <p:cNvSpPr/>
            <p:nvPr/>
          </p:nvSpPr>
          <p:spPr>
            <a:xfrm>
              <a:off x="7185287" y="1127036"/>
              <a:ext cx="16634" cy="19262"/>
            </a:xfrm>
            <a:custGeom>
              <a:avLst/>
              <a:gdLst/>
              <a:ahLst/>
              <a:cxnLst/>
              <a:rect l="l" t="t" r="r" b="b"/>
              <a:pathLst>
                <a:path w="519" h="601" extrusionOk="0">
                  <a:moveTo>
                    <a:pt x="255" y="1"/>
                  </a:moveTo>
                  <a:cubicBezTo>
                    <a:pt x="242" y="1"/>
                    <a:pt x="230" y="2"/>
                    <a:pt x="218" y="5"/>
                  </a:cubicBezTo>
                  <a:cubicBezTo>
                    <a:pt x="207" y="5"/>
                    <a:pt x="196" y="12"/>
                    <a:pt x="185" y="22"/>
                  </a:cubicBezTo>
                  <a:lnTo>
                    <a:pt x="185" y="22"/>
                  </a:lnTo>
                  <a:cubicBezTo>
                    <a:pt x="162" y="22"/>
                    <a:pt x="148" y="25"/>
                    <a:pt x="134" y="39"/>
                  </a:cubicBezTo>
                  <a:cubicBezTo>
                    <a:pt x="152" y="30"/>
                    <a:pt x="171" y="25"/>
                    <a:pt x="183" y="23"/>
                  </a:cubicBezTo>
                  <a:lnTo>
                    <a:pt x="183" y="23"/>
                  </a:lnTo>
                  <a:cubicBezTo>
                    <a:pt x="178" y="28"/>
                    <a:pt x="173" y="33"/>
                    <a:pt x="168" y="39"/>
                  </a:cubicBezTo>
                  <a:cubicBezTo>
                    <a:pt x="184" y="22"/>
                    <a:pt x="201" y="22"/>
                    <a:pt x="218" y="22"/>
                  </a:cubicBezTo>
                  <a:cubicBezTo>
                    <a:pt x="230" y="19"/>
                    <a:pt x="242" y="17"/>
                    <a:pt x="255" y="17"/>
                  </a:cubicBezTo>
                  <a:cubicBezTo>
                    <a:pt x="309" y="17"/>
                    <a:pt x="361" y="45"/>
                    <a:pt x="402" y="72"/>
                  </a:cubicBezTo>
                  <a:cubicBezTo>
                    <a:pt x="468" y="139"/>
                    <a:pt x="502" y="222"/>
                    <a:pt x="502" y="306"/>
                  </a:cubicBezTo>
                  <a:cubicBezTo>
                    <a:pt x="502" y="423"/>
                    <a:pt x="435" y="523"/>
                    <a:pt x="335" y="557"/>
                  </a:cubicBezTo>
                  <a:cubicBezTo>
                    <a:pt x="313" y="564"/>
                    <a:pt x="291" y="567"/>
                    <a:pt x="269" y="567"/>
                  </a:cubicBezTo>
                  <a:cubicBezTo>
                    <a:pt x="187" y="567"/>
                    <a:pt x="103" y="522"/>
                    <a:pt x="51" y="456"/>
                  </a:cubicBezTo>
                  <a:cubicBezTo>
                    <a:pt x="17" y="373"/>
                    <a:pt x="1" y="272"/>
                    <a:pt x="34" y="189"/>
                  </a:cubicBezTo>
                  <a:cubicBezTo>
                    <a:pt x="51" y="122"/>
                    <a:pt x="84" y="72"/>
                    <a:pt x="134" y="39"/>
                  </a:cubicBezTo>
                  <a:lnTo>
                    <a:pt x="134" y="39"/>
                  </a:lnTo>
                  <a:cubicBezTo>
                    <a:pt x="84" y="72"/>
                    <a:pt x="34" y="122"/>
                    <a:pt x="17" y="189"/>
                  </a:cubicBezTo>
                  <a:cubicBezTo>
                    <a:pt x="1" y="222"/>
                    <a:pt x="1" y="272"/>
                    <a:pt x="1" y="306"/>
                  </a:cubicBezTo>
                  <a:cubicBezTo>
                    <a:pt x="1" y="356"/>
                    <a:pt x="17" y="423"/>
                    <a:pt x="34" y="456"/>
                  </a:cubicBezTo>
                  <a:cubicBezTo>
                    <a:pt x="87" y="549"/>
                    <a:pt x="172" y="600"/>
                    <a:pt x="272" y="600"/>
                  </a:cubicBezTo>
                  <a:cubicBezTo>
                    <a:pt x="298" y="600"/>
                    <a:pt x="324" y="597"/>
                    <a:pt x="352" y="590"/>
                  </a:cubicBezTo>
                  <a:cubicBezTo>
                    <a:pt x="402" y="573"/>
                    <a:pt x="452" y="523"/>
                    <a:pt x="485" y="473"/>
                  </a:cubicBezTo>
                  <a:cubicBezTo>
                    <a:pt x="502" y="423"/>
                    <a:pt x="519" y="373"/>
                    <a:pt x="519" y="306"/>
                  </a:cubicBezTo>
                  <a:cubicBezTo>
                    <a:pt x="519" y="206"/>
                    <a:pt x="485" y="122"/>
                    <a:pt x="402" y="55"/>
                  </a:cubicBezTo>
                  <a:cubicBezTo>
                    <a:pt x="361" y="28"/>
                    <a:pt x="309" y="1"/>
                    <a:pt x="25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48"/>
            <p:cNvSpPr/>
            <p:nvPr/>
          </p:nvSpPr>
          <p:spPr>
            <a:xfrm>
              <a:off x="7200831" y="1135209"/>
              <a:ext cx="3237" cy="3782"/>
            </a:xfrm>
            <a:custGeom>
              <a:avLst/>
              <a:gdLst/>
              <a:ahLst/>
              <a:cxnLst/>
              <a:rect l="l" t="t" r="r" b="b"/>
              <a:pathLst>
                <a:path w="101" h="118" extrusionOk="0">
                  <a:moveTo>
                    <a:pt x="34" y="1"/>
                  </a:moveTo>
                  <a:cubicBezTo>
                    <a:pt x="17" y="1"/>
                    <a:pt x="0" y="1"/>
                    <a:pt x="0" y="17"/>
                  </a:cubicBezTo>
                  <a:cubicBezTo>
                    <a:pt x="0" y="17"/>
                    <a:pt x="50" y="17"/>
                    <a:pt x="50" y="68"/>
                  </a:cubicBezTo>
                  <a:cubicBezTo>
                    <a:pt x="50" y="101"/>
                    <a:pt x="17" y="118"/>
                    <a:pt x="17" y="118"/>
                  </a:cubicBezTo>
                  <a:lnTo>
                    <a:pt x="50" y="118"/>
                  </a:lnTo>
                  <a:cubicBezTo>
                    <a:pt x="100" y="101"/>
                    <a:pt x="84" y="17"/>
                    <a:pt x="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48"/>
            <p:cNvSpPr/>
            <p:nvPr/>
          </p:nvSpPr>
          <p:spPr>
            <a:xfrm>
              <a:off x="7183139" y="1136812"/>
              <a:ext cx="3269" cy="3782"/>
            </a:xfrm>
            <a:custGeom>
              <a:avLst/>
              <a:gdLst/>
              <a:ahLst/>
              <a:cxnLst/>
              <a:rect l="l" t="t" r="r" b="b"/>
              <a:pathLst>
                <a:path w="102" h="118" extrusionOk="0">
                  <a:moveTo>
                    <a:pt x="84" y="1"/>
                  </a:moveTo>
                  <a:cubicBezTo>
                    <a:pt x="68" y="1"/>
                    <a:pt x="68" y="1"/>
                    <a:pt x="51" y="18"/>
                  </a:cubicBezTo>
                  <a:cubicBezTo>
                    <a:pt x="1" y="51"/>
                    <a:pt x="34" y="118"/>
                    <a:pt x="84" y="118"/>
                  </a:cubicBezTo>
                  <a:cubicBezTo>
                    <a:pt x="101" y="118"/>
                    <a:pt x="101" y="118"/>
                    <a:pt x="101" y="101"/>
                  </a:cubicBezTo>
                  <a:cubicBezTo>
                    <a:pt x="101" y="101"/>
                    <a:pt x="68" y="101"/>
                    <a:pt x="51" y="68"/>
                  </a:cubicBezTo>
                  <a:cubicBezTo>
                    <a:pt x="51" y="34"/>
                    <a:pt x="84" y="18"/>
                    <a:pt x="8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48"/>
            <p:cNvSpPr/>
            <p:nvPr/>
          </p:nvSpPr>
          <p:spPr>
            <a:xfrm>
              <a:off x="7190639" y="1139504"/>
              <a:ext cx="6987" cy="2692"/>
            </a:xfrm>
            <a:custGeom>
              <a:avLst/>
              <a:gdLst/>
              <a:ahLst/>
              <a:cxnLst/>
              <a:rect l="l" t="t" r="r" b="b"/>
              <a:pathLst>
                <a:path w="218" h="84" extrusionOk="0">
                  <a:moveTo>
                    <a:pt x="218" y="0"/>
                  </a:moveTo>
                  <a:lnTo>
                    <a:pt x="218" y="0"/>
                  </a:lnTo>
                  <a:cubicBezTo>
                    <a:pt x="218" y="1"/>
                    <a:pt x="184" y="51"/>
                    <a:pt x="118" y="51"/>
                  </a:cubicBezTo>
                  <a:cubicBezTo>
                    <a:pt x="84" y="51"/>
                    <a:pt x="34" y="34"/>
                    <a:pt x="1" y="17"/>
                  </a:cubicBezTo>
                  <a:lnTo>
                    <a:pt x="1" y="17"/>
                  </a:lnTo>
                  <a:cubicBezTo>
                    <a:pt x="1" y="17"/>
                    <a:pt x="34" y="84"/>
                    <a:pt x="118" y="84"/>
                  </a:cubicBezTo>
                  <a:cubicBezTo>
                    <a:pt x="201" y="67"/>
                    <a:pt x="218" y="1"/>
                    <a:pt x="21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48"/>
            <p:cNvSpPr/>
            <p:nvPr/>
          </p:nvSpPr>
          <p:spPr>
            <a:xfrm>
              <a:off x="7186376" y="1129312"/>
              <a:ext cx="12884" cy="3493"/>
            </a:xfrm>
            <a:custGeom>
              <a:avLst/>
              <a:gdLst/>
              <a:ahLst/>
              <a:cxnLst/>
              <a:rect l="l" t="t" r="r" b="b"/>
              <a:pathLst>
                <a:path w="402" h="109" extrusionOk="0">
                  <a:moveTo>
                    <a:pt x="217" y="1"/>
                  </a:moveTo>
                  <a:lnTo>
                    <a:pt x="201" y="18"/>
                  </a:lnTo>
                  <a:cubicBezTo>
                    <a:pt x="150" y="68"/>
                    <a:pt x="84" y="101"/>
                    <a:pt x="0" y="101"/>
                  </a:cubicBezTo>
                  <a:cubicBezTo>
                    <a:pt x="0" y="101"/>
                    <a:pt x="15" y="109"/>
                    <a:pt x="35" y="109"/>
                  </a:cubicBezTo>
                  <a:cubicBezTo>
                    <a:pt x="45" y="109"/>
                    <a:pt x="56" y="107"/>
                    <a:pt x="67" y="101"/>
                  </a:cubicBezTo>
                  <a:cubicBezTo>
                    <a:pt x="125" y="101"/>
                    <a:pt x="171" y="88"/>
                    <a:pt x="204" y="52"/>
                  </a:cubicBezTo>
                  <a:lnTo>
                    <a:pt x="204" y="52"/>
                  </a:lnTo>
                  <a:cubicBezTo>
                    <a:pt x="213" y="74"/>
                    <a:pt x="240" y="88"/>
                    <a:pt x="267" y="101"/>
                  </a:cubicBezTo>
                  <a:cubicBezTo>
                    <a:pt x="301" y="101"/>
                    <a:pt x="318" y="101"/>
                    <a:pt x="334" y="85"/>
                  </a:cubicBezTo>
                  <a:cubicBezTo>
                    <a:pt x="384" y="68"/>
                    <a:pt x="401" y="68"/>
                    <a:pt x="401" y="51"/>
                  </a:cubicBezTo>
                  <a:lnTo>
                    <a:pt x="401" y="51"/>
                  </a:lnTo>
                  <a:cubicBezTo>
                    <a:pt x="401" y="51"/>
                    <a:pt x="368" y="68"/>
                    <a:pt x="334" y="68"/>
                  </a:cubicBezTo>
                  <a:cubicBezTo>
                    <a:pt x="326" y="76"/>
                    <a:pt x="318" y="80"/>
                    <a:pt x="307" y="80"/>
                  </a:cubicBezTo>
                  <a:cubicBezTo>
                    <a:pt x="297" y="80"/>
                    <a:pt x="284" y="76"/>
                    <a:pt x="267" y="68"/>
                  </a:cubicBezTo>
                  <a:cubicBezTo>
                    <a:pt x="251" y="68"/>
                    <a:pt x="234" y="51"/>
                    <a:pt x="234" y="18"/>
                  </a:cubicBezTo>
                  <a:lnTo>
                    <a:pt x="217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48"/>
            <p:cNvSpPr/>
            <p:nvPr/>
          </p:nvSpPr>
          <p:spPr>
            <a:xfrm>
              <a:off x="7180992" y="1147965"/>
              <a:ext cx="25736" cy="7628"/>
            </a:xfrm>
            <a:custGeom>
              <a:avLst/>
              <a:gdLst/>
              <a:ahLst/>
              <a:cxnLst/>
              <a:rect l="l" t="t" r="r" b="b"/>
              <a:pathLst>
                <a:path w="803" h="238" extrusionOk="0">
                  <a:moveTo>
                    <a:pt x="448" y="1"/>
                  </a:moveTo>
                  <a:cubicBezTo>
                    <a:pt x="433" y="1"/>
                    <a:pt x="417" y="2"/>
                    <a:pt x="402" y="4"/>
                  </a:cubicBezTo>
                  <a:cubicBezTo>
                    <a:pt x="285" y="4"/>
                    <a:pt x="168" y="37"/>
                    <a:pt x="85" y="121"/>
                  </a:cubicBezTo>
                  <a:cubicBezTo>
                    <a:pt x="51" y="137"/>
                    <a:pt x="34" y="171"/>
                    <a:pt x="18" y="204"/>
                  </a:cubicBezTo>
                  <a:cubicBezTo>
                    <a:pt x="18" y="204"/>
                    <a:pt x="1" y="221"/>
                    <a:pt x="1" y="238"/>
                  </a:cubicBezTo>
                  <a:cubicBezTo>
                    <a:pt x="34" y="204"/>
                    <a:pt x="68" y="171"/>
                    <a:pt x="101" y="137"/>
                  </a:cubicBezTo>
                  <a:cubicBezTo>
                    <a:pt x="185" y="71"/>
                    <a:pt x="285" y="20"/>
                    <a:pt x="402" y="20"/>
                  </a:cubicBezTo>
                  <a:cubicBezTo>
                    <a:pt x="502" y="20"/>
                    <a:pt x="619" y="54"/>
                    <a:pt x="703" y="121"/>
                  </a:cubicBezTo>
                  <a:cubicBezTo>
                    <a:pt x="736" y="154"/>
                    <a:pt x="770" y="188"/>
                    <a:pt x="803" y="221"/>
                  </a:cubicBezTo>
                  <a:cubicBezTo>
                    <a:pt x="803" y="204"/>
                    <a:pt x="786" y="204"/>
                    <a:pt x="786" y="188"/>
                  </a:cubicBezTo>
                  <a:cubicBezTo>
                    <a:pt x="770" y="154"/>
                    <a:pt x="736" y="137"/>
                    <a:pt x="719" y="104"/>
                  </a:cubicBezTo>
                  <a:cubicBezTo>
                    <a:pt x="647" y="46"/>
                    <a:pt x="549" y="1"/>
                    <a:pt x="44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48"/>
            <p:cNvSpPr/>
            <p:nvPr/>
          </p:nvSpPr>
          <p:spPr>
            <a:xfrm>
              <a:off x="7192786" y="1134696"/>
              <a:ext cx="2724" cy="4295"/>
            </a:xfrm>
            <a:custGeom>
              <a:avLst/>
              <a:gdLst/>
              <a:ahLst/>
              <a:cxnLst/>
              <a:rect l="l" t="t" r="r" b="b"/>
              <a:pathLst>
                <a:path w="85" h="134" extrusionOk="0">
                  <a:moveTo>
                    <a:pt x="17" y="0"/>
                  </a:moveTo>
                  <a:cubicBezTo>
                    <a:pt x="17" y="0"/>
                    <a:pt x="1" y="33"/>
                    <a:pt x="34" y="84"/>
                  </a:cubicBezTo>
                  <a:cubicBezTo>
                    <a:pt x="34" y="97"/>
                    <a:pt x="45" y="100"/>
                    <a:pt x="49" y="109"/>
                  </a:cubicBezTo>
                  <a:lnTo>
                    <a:pt x="49" y="109"/>
                  </a:lnTo>
                  <a:cubicBezTo>
                    <a:pt x="45" y="123"/>
                    <a:pt x="34" y="134"/>
                    <a:pt x="34" y="134"/>
                  </a:cubicBezTo>
                  <a:cubicBezTo>
                    <a:pt x="34" y="134"/>
                    <a:pt x="51" y="134"/>
                    <a:pt x="84" y="117"/>
                  </a:cubicBezTo>
                  <a:lnTo>
                    <a:pt x="84" y="100"/>
                  </a:lnTo>
                  <a:lnTo>
                    <a:pt x="67" y="100"/>
                  </a:lnTo>
                  <a:cubicBezTo>
                    <a:pt x="67" y="84"/>
                    <a:pt x="67" y="84"/>
                    <a:pt x="51" y="67"/>
                  </a:cubicBezTo>
                  <a:cubicBezTo>
                    <a:pt x="34" y="33"/>
                    <a:pt x="34" y="0"/>
                    <a:pt x="1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48"/>
            <p:cNvSpPr/>
            <p:nvPr/>
          </p:nvSpPr>
          <p:spPr>
            <a:xfrm>
              <a:off x="7195991" y="1135081"/>
              <a:ext cx="2724" cy="1250"/>
            </a:xfrm>
            <a:custGeom>
              <a:avLst/>
              <a:gdLst/>
              <a:ahLst/>
              <a:cxnLst/>
              <a:rect l="l" t="t" r="r" b="b"/>
              <a:pathLst>
                <a:path w="85" h="39" extrusionOk="0">
                  <a:moveTo>
                    <a:pt x="67" y="0"/>
                  </a:moveTo>
                  <a:cubicBezTo>
                    <a:pt x="63" y="0"/>
                    <a:pt x="58" y="1"/>
                    <a:pt x="51" y="5"/>
                  </a:cubicBezTo>
                  <a:cubicBezTo>
                    <a:pt x="18" y="5"/>
                    <a:pt x="1" y="38"/>
                    <a:pt x="18" y="38"/>
                  </a:cubicBezTo>
                  <a:cubicBezTo>
                    <a:pt x="18" y="38"/>
                    <a:pt x="34" y="21"/>
                    <a:pt x="51" y="21"/>
                  </a:cubicBezTo>
                  <a:lnTo>
                    <a:pt x="84" y="21"/>
                  </a:lnTo>
                  <a:cubicBezTo>
                    <a:pt x="84" y="21"/>
                    <a:pt x="84" y="0"/>
                    <a:pt x="6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48"/>
            <p:cNvSpPr/>
            <p:nvPr/>
          </p:nvSpPr>
          <p:spPr>
            <a:xfrm>
              <a:off x="7187979" y="1135754"/>
              <a:ext cx="2692" cy="1090"/>
            </a:xfrm>
            <a:custGeom>
              <a:avLst/>
              <a:gdLst/>
              <a:ahLst/>
              <a:cxnLst/>
              <a:rect l="l" t="t" r="r" b="b"/>
              <a:pathLst>
                <a:path w="84" h="34" extrusionOk="0">
                  <a:moveTo>
                    <a:pt x="50" y="0"/>
                  </a:moveTo>
                  <a:cubicBezTo>
                    <a:pt x="17" y="0"/>
                    <a:pt x="0" y="17"/>
                    <a:pt x="0" y="34"/>
                  </a:cubicBezTo>
                  <a:lnTo>
                    <a:pt x="84" y="34"/>
                  </a:lnTo>
                  <a:cubicBezTo>
                    <a:pt x="84" y="17"/>
                    <a:pt x="67" y="0"/>
                    <a:pt x="5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48"/>
            <p:cNvSpPr/>
            <p:nvPr/>
          </p:nvSpPr>
          <p:spPr>
            <a:xfrm>
              <a:off x="7190639" y="1144856"/>
              <a:ext cx="1122" cy="4327"/>
            </a:xfrm>
            <a:custGeom>
              <a:avLst/>
              <a:gdLst/>
              <a:ahLst/>
              <a:cxnLst/>
              <a:rect l="l" t="t" r="r" b="b"/>
              <a:pathLst>
                <a:path w="35" h="135" extrusionOk="0">
                  <a:moveTo>
                    <a:pt x="1" y="1"/>
                  </a:moveTo>
                  <a:cubicBezTo>
                    <a:pt x="1" y="1"/>
                    <a:pt x="1" y="34"/>
                    <a:pt x="1" y="67"/>
                  </a:cubicBezTo>
                  <a:cubicBezTo>
                    <a:pt x="1" y="101"/>
                    <a:pt x="17" y="134"/>
                    <a:pt x="17" y="134"/>
                  </a:cubicBezTo>
                  <a:cubicBezTo>
                    <a:pt x="17" y="117"/>
                    <a:pt x="34" y="101"/>
                    <a:pt x="17" y="67"/>
                  </a:cubicBezTo>
                  <a:cubicBezTo>
                    <a:pt x="17" y="34"/>
                    <a:pt x="17" y="1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48"/>
            <p:cNvSpPr/>
            <p:nvPr/>
          </p:nvSpPr>
          <p:spPr>
            <a:xfrm>
              <a:off x="7197081" y="1144856"/>
              <a:ext cx="1090" cy="3782"/>
            </a:xfrm>
            <a:custGeom>
              <a:avLst/>
              <a:gdLst/>
              <a:ahLst/>
              <a:cxnLst/>
              <a:rect l="l" t="t" r="r" b="b"/>
              <a:pathLst>
                <a:path w="34" h="118" extrusionOk="0">
                  <a:moveTo>
                    <a:pt x="17" y="1"/>
                  </a:moveTo>
                  <a:cubicBezTo>
                    <a:pt x="17" y="1"/>
                    <a:pt x="0" y="17"/>
                    <a:pt x="0" y="51"/>
                  </a:cubicBezTo>
                  <a:cubicBezTo>
                    <a:pt x="0" y="84"/>
                    <a:pt x="0" y="117"/>
                    <a:pt x="0" y="117"/>
                  </a:cubicBezTo>
                  <a:cubicBezTo>
                    <a:pt x="17" y="117"/>
                    <a:pt x="17" y="84"/>
                    <a:pt x="17" y="67"/>
                  </a:cubicBezTo>
                  <a:cubicBezTo>
                    <a:pt x="34" y="34"/>
                    <a:pt x="34" y="1"/>
                    <a:pt x="1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48"/>
            <p:cNvSpPr/>
            <p:nvPr/>
          </p:nvSpPr>
          <p:spPr>
            <a:xfrm>
              <a:off x="7184742" y="1140562"/>
              <a:ext cx="2179" cy="10769"/>
            </a:xfrm>
            <a:custGeom>
              <a:avLst/>
              <a:gdLst/>
              <a:ahLst/>
              <a:cxnLst/>
              <a:rect l="l" t="t" r="r" b="b"/>
              <a:pathLst>
                <a:path w="68" h="336" extrusionOk="0">
                  <a:moveTo>
                    <a:pt x="18" y="1"/>
                  </a:moveTo>
                  <a:cubicBezTo>
                    <a:pt x="18" y="1"/>
                    <a:pt x="18" y="68"/>
                    <a:pt x="18" y="168"/>
                  </a:cubicBezTo>
                  <a:cubicBezTo>
                    <a:pt x="18" y="251"/>
                    <a:pt x="1" y="335"/>
                    <a:pt x="1" y="335"/>
                  </a:cubicBezTo>
                  <a:cubicBezTo>
                    <a:pt x="51" y="235"/>
                    <a:pt x="68" y="101"/>
                    <a:pt x="1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48"/>
            <p:cNvSpPr/>
            <p:nvPr/>
          </p:nvSpPr>
          <p:spPr>
            <a:xfrm>
              <a:off x="7201344" y="1138446"/>
              <a:ext cx="2179" cy="12339"/>
            </a:xfrm>
            <a:custGeom>
              <a:avLst/>
              <a:gdLst/>
              <a:ahLst/>
              <a:cxnLst/>
              <a:rect l="l" t="t" r="r" b="b"/>
              <a:pathLst>
                <a:path w="68" h="385" extrusionOk="0">
                  <a:moveTo>
                    <a:pt x="1" y="0"/>
                  </a:moveTo>
                  <a:cubicBezTo>
                    <a:pt x="1" y="134"/>
                    <a:pt x="18" y="251"/>
                    <a:pt x="68" y="384"/>
                  </a:cubicBezTo>
                  <a:cubicBezTo>
                    <a:pt x="51" y="251"/>
                    <a:pt x="34" y="134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48"/>
            <p:cNvSpPr/>
            <p:nvPr/>
          </p:nvSpPr>
          <p:spPr>
            <a:xfrm>
              <a:off x="7351818" y="1408339"/>
              <a:ext cx="265662" cy="151020"/>
            </a:xfrm>
            <a:custGeom>
              <a:avLst/>
              <a:gdLst/>
              <a:ahLst/>
              <a:cxnLst/>
              <a:rect l="l" t="t" r="r" b="b"/>
              <a:pathLst>
                <a:path w="8289" h="4712" extrusionOk="0">
                  <a:moveTo>
                    <a:pt x="285" y="0"/>
                  </a:moveTo>
                  <a:cubicBezTo>
                    <a:pt x="135" y="0"/>
                    <a:pt x="1" y="150"/>
                    <a:pt x="1" y="301"/>
                  </a:cubicBezTo>
                  <a:lnTo>
                    <a:pt x="268" y="4445"/>
                  </a:lnTo>
                  <a:cubicBezTo>
                    <a:pt x="268" y="4595"/>
                    <a:pt x="402" y="4712"/>
                    <a:pt x="536" y="4712"/>
                  </a:cubicBezTo>
                  <a:lnTo>
                    <a:pt x="8004" y="4712"/>
                  </a:lnTo>
                  <a:cubicBezTo>
                    <a:pt x="8155" y="4712"/>
                    <a:pt x="8288" y="4595"/>
                    <a:pt x="8288" y="4428"/>
                  </a:cubicBezTo>
                  <a:lnTo>
                    <a:pt x="8288" y="1203"/>
                  </a:lnTo>
                  <a:cubicBezTo>
                    <a:pt x="8288" y="1053"/>
                    <a:pt x="8155" y="919"/>
                    <a:pt x="8004" y="919"/>
                  </a:cubicBezTo>
                  <a:lnTo>
                    <a:pt x="3410" y="953"/>
                  </a:lnTo>
                  <a:cubicBezTo>
                    <a:pt x="3343" y="953"/>
                    <a:pt x="3276" y="919"/>
                    <a:pt x="3209" y="869"/>
                  </a:cubicBezTo>
                  <a:lnTo>
                    <a:pt x="2424" y="84"/>
                  </a:lnTo>
                  <a:cubicBezTo>
                    <a:pt x="2374" y="34"/>
                    <a:pt x="2290" y="0"/>
                    <a:pt x="2223" y="0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48"/>
            <p:cNvSpPr/>
            <p:nvPr/>
          </p:nvSpPr>
          <p:spPr>
            <a:xfrm>
              <a:off x="7351818" y="1408339"/>
              <a:ext cx="265662" cy="151020"/>
            </a:xfrm>
            <a:custGeom>
              <a:avLst/>
              <a:gdLst/>
              <a:ahLst/>
              <a:cxnLst/>
              <a:rect l="l" t="t" r="r" b="b"/>
              <a:pathLst>
                <a:path w="8289" h="4712" extrusionOk="0">
                  <a:moveTo>
                    <a:pt x="285" y="0"/>
                  </a:moveTo>
                  <a:cubicBezTo>
                    <a:pt x="135" y="0"/>
                    <a:pt x="1" y="150"/>
                    <a:pt x="1" y="301"/>
                  </a:cubicBezTo>
                  <a:lnTo>
                    <a:pt x="268" y="4445"/>
                  </a:lnTo>
                  <a:cubicBezTo>
                    <a:pt x="268" y="4595"/>
                    <a:pt x="402" y="4712"/>
                    <a:pt x="536" y="4712"/>
                  </a:cubicBezTo>
                  <a:lnTo>
                    <a:pt x="8004" y="4712"/>
                  </a:lnTo>
                  <a:cubicBezTo>
                    <a:pt x="8155" y="4712"/>
                    <a:pt x="8288" y="4595"/>
                    <a:pt x="8288" y="4428"/>
                  </a:cubicBezTo>
                  <a:lnTo>
                    <a:pt x="8288" y="1203"/>
                  </a:lnTo>
                  <a:cubicBezTo>
                    <a:pt x="8288" y="1053"/>
                    <a:pt x="8155" y="919"/>
                    <a:pt x="8004" y="919"/>
                  </a:cubicBezTo>
                  <a:lnTo>
                    <a:pt x="3410" y="953"/>
                  </a:lnTo>
                  <a:cubicBezTo>
                    <a:pt x="3343" y="953"/>
                    <a:pt x="3276" y="919"/>
                    <a:pt x="3209" y="869"/>
                  </a:cubicBezTo>
                  <a:lnTo>
                    <a:pt x="2424" y="84"/>
                  </a:lnTo>
                  <a:cubicBezTo>
                    <a:pt x="2374" y="34"/>
                    <a:pt x="2290" y="0"/>
                    <a:pt x="2223" y="0"/>
                  </a:cubicBezTo>
                  <a:close/>
                </a:path>
              </a:pathLst>
            </a:custGeom>
            <a:solidFill>
              <a:srgbClr val="263238">
                <a:alpha val="32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48"/>
            <p:cNvSpPr/>
            <p:nvPr/>
          </p:nvSpPr>
          <p:spPr>
            <a:xfrm>
              <a:off x="7336306" y="1467247"/>
              <a:ext cx="299924" cy="174608"/>
            </a:xfrm>
            <a:custGeom>
              <a:avLst/>
              <a:gdLst/>
              <a:ahLst/>
              <a:cxnLst/>
              <a:rect l="l" t="t" r="r" b="b"/>
              <a:pathLst>
                <a:path w="9358" h="5448" extrusionOk="0">
                  <a:moveTo>
                    <a:pt x="201" y="0"/>
                  </a:moveTo>
                  <a:cubicBezTo>
                    <a:pt x="84" y="0"/>
                    <a:pt x="0" y="100"/>
                    <a:pt x="17" y="201"/>
                  </a:cubicBezTo>
                  <a:lnTo>
                    <a:pt x="652" y="5280"/>
                  </a:lnTo>
                  <a:cubicBezTo>
                    <a:pt x="652" y="5363"/>
                    <a:pt x="736" y="5447"/>
                    <a:pt x="819" y="5447"/>
                  </a:cubicBezTo>
                  <a:lnTo>
                    <a:pt x="8772" y="5447"/>
                  </a:lnTo>
                  <a:cubicBezTo>
                    <a:pt x="8856" y="5447"/>
                    <a:pt x="8940" y="5363"/>
                    <a:pt x="8956" y="5280"/>
                  </a:cubicBezTo>
                  <a:lnTo>
                    <a:pt x="9357" y="184"/>
                  </a:lnTo>
                  <a:cubicBezTo>
                    <a:pt x="9357" y="84"/>
                    <a:pt x="9274" y="0"/>
                    <a:pt x="9173" y="0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48"/>
            <p:cNvSpPr/>
            <p:nvPr/>
          </p:nvSpPr>
          <p:spPr>
            <a:xfrm>
              <a:off x="7021960" y="1482215"/>
              <a:ext cx="228164" cy="129097"/>
            </a:xfrm>
            <a:custGeom>
              <a:avLst/>
              <a:gdLst/>
              <a:ahLst/>
              <a:cxnLst/>
              <a:rect l="l" t="t" r="r" b="b"/>
              <a:pathLst>
                <a:path w="7119" h="4028" extrusionOk="0">
                  <a:moveTo>
                    <a:pt x="1905" y="1"/>
                  </a:moveTo>
                  <a:lnTo>
                    <a:pt x="251" y="18"/>
                  </a:lnTo>
                  <a:cubicBezTo>
                    <a:pt x="117" y="18"/>
                    <a:pt x="1" y="135"/>
                    <a:pt x="17" y="268"/>
                  </a:cubicBezTo>
                  <a:lnTo>
                    <a:pt x="285" y="3794"/>
                  </a:lnTo>
                  <a:cubicBezTo>
                    <a:pt x="301" y="3927"/>
                    <a:pt x="402" y="4028"/>
                    <a:pt x="518" y="4028"/>
                  </a:cubicBezTo>
                  <a:lnTo>
                    <a:pt x="6884" y="3927"/>
                  </a:lnTo>
                  <a:cubicBezTo>
                    <a:pt x="7018" y="3927"/>
                    <a:pt x="7118" y="3827"/>
                    <a:pt x="7118" y="3693"/>
                  </a:cubicBezTo>
                  <a:lnTo>
                    <a:pt x="7085" y="937"/>
                  </a:lnTo>
                  <a:cubicBezTo>
                    <a:pt x="7068" y="803"/>
                    <a:pt x="6968" y="703"/>
                    <a:pt x="6834" y="703"/>
                  </a:cubicBezTo>
                  <a:lnTo>
                    <a:pt x="2925" y="786"/>
                  </a:lnTo>
                  <a:cubicBezTo>
                    <a:pt x="2858" y="786"/>
                    <a:pt x="2808" y="769"/>
                    <a:pt x="2757" y="719"/>
                  </a:cubicBezTo>
                  <a:lnTo>
                    <a:pt x="2072" y="68"/>
                  </a:lnTo>
                  <a:cubicBezTo>
                    <a:pt x="2022" y="18"/>
                    <a:pt x="1955" y="1"/>
                    <a:pt x="1905" y="1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48"/>
            <p:cNvSpPr/>
            <p:nvPr/>
          </p:nvSpPr>
          <p:spPr>
            <a:xfrm>
              <a:off x="7025710" y="1491317"/>
              <a:ext cx="224414" cy="136052"/>
            </a:xfrm>
            <a:custGeom>
              <a:avLst/>
              <a:gdLst/>
              <a:ahLst/>
              <a:cxnLst/>
              <a:rect l="l" t="t" r="r" b="b"/>
              <a:pathLst>
                <a:path w="7002" h="4245" extrusionOk="0">
                  <a:moveTo>
                    <a:pt x="6951" y="1"/>
                  </a:moveTo>
                  <a:lnTo>
                    <a:pt x="0" y="101"/>
                  </a:lnTo>
                  <a:lnTo>
                    <a:pt x="67" y="4245"/>
                  </a:lnTo>
                  <a:lnTo>
                    <a:pt x="7001" y="4145"/>
                  </a:lnTo>
                  <a:lnTo>
                    <a:pt x="6951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48"/>
            <p:cNvSpPr/>
            <p:nvPr/>
          </p:nvSpPr>
          <p:spPr>
            <a:xfrm>
              <a:off x="7008050" y="1497759"/>
              <a:ext cx="254926" cy="151564"/>
            </a:xfrm>
            <a:custGeom>
              <a:avLst/>
              <a:gdLst/>
              <a:ahLst/>
              <a:cxnLst/>
              <a:rect l="l" t="t" r="r" b="b"/>
              <a:pathLst>
                <a:path w="7954" h="4729" extrusionOk="0">
                  <a:moveTo>
                    <a:pt x="7803" y="0"/>
                  </a:moveTo>
                  <a:lnTo>
                    <a:pt x="167" y="101"/>
                  </a:lnTo>
                  <a:cubicBezTo>
                    <a:pt x="67" y="101"/>
                    <a:pt x="0" y="184"/>
                    <a:pt x="17" y="284"/>
                  </a:cubicBezTo>
                  <a:lnTo>
                    <a:pt x="602" y="4595"/>
                  </a:lnTo>
                  <a:cubicBezTo>
                    <a:pt x="618" y="4679"/>
                    <a:pt x="685" y="4729"/>
                    <a:pt x="752" y="4729"/>
                  </a:cubicBezTo>
                  <a:lnTo>
                    <a:pt x="7519" y="4629"/>
                  </a:lnTo>
                  <a:cubicBezTo>
                    <a:pt x="7602" y="4629"/>
                    <a:pt x="7669" y="4579"/>
                    <a:pt x="7669" y="4495"/>
                  </a:cubicBezTo>
                  <a:lnTo>
                    <a:pt x="7953" y="168"/>
                  </a:lnTo>
                  <a:cubicBezTo>
                    <a:pt x="7953" y="67"/>
                    <a:pt x="7887" y="0"/>
                    <a:pt x="7803" y="0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48"/>
            <p:cNvSpPr/>
            <p:nvPr/>
          </p:nvSpPr>
          <p:spPr>
            <a:xfrm>
              <a:off x="7744367" y="1472600"/>
              <a:ext cx="222812" cy="126405"/>
            </a:xfrm>
            <a:custGeom>
              <a:avLst/>
              <a:gdLst/>
              <a:ahLst/>
              <a:cxnLst/>
              <a:rect l="l" t="t" r="r" b="b"/>
              <a:pathLst>
                <a:path w="6952" h="3944" extrusionOk="0">
                  <a:moveTo>
                    <a:pt x="1855" y="0"/>
                  </a:moveTo>
                  <a:lnTo>
                    <a:pt x="251" y="17"/>
                  </a:lnTo>
                  <a:cubicBezTo>
                    <a:pt x="117" y="34"/>
                    <a:pt x="0" y="134"/>
                    <a:pt x="17" y="267"/>
                  </a:cubicBezTo>
                  <a:lnTo>
                    <a:pt x="284" y="3726"/>
                  </a:lnTo>
                  <a:cubicBezTo>
                    <a:pt x="284" y="3843"/>
                    <a:pt x="385" y="3943"/>
                    <a:pt x="518" y="3943"/>
                  </a:cubicBezTo>
                  <a:lnTo>
                    <a:pt x="6717" y="3843"/>
                  </a:lnTo>
                  <a:cubicBezTo>
                    <a:pt x="6851" y="3843"/>
                    <a:pt x="6951" y="3743"/>
                    <a:pt x="6951" y="3609"/>
                  </a:cubicBezTo>
                  <a:lnTo>
                    <a:pt x="6918" y="919"/>
                  </a:lnTo>
                  <a:cubicBezTo>
                    <a:pt x="6918" y="802"/>
                    <a:pt x="6801" y="702"/>
                    <a:pt x="6667" y="702"/>
                  </a:cubicBezTo>
                  <a:lnTo>
                    <a:pt x="2858" y="769"/>
                  </a:lnTo>
                  <a:cubicBezTo>
                    <a:pt x="2791" y="769"/>
                    <a:pt x="2741" y="752"/>
                    <a:pt x="2690" y="719"/>
                  </a:cubicBezTo>
                  <a:lnTo>
                    <a:pt x="2022" y="67"/>
                  </a:lnTo>
                  <a:cubicBezTo>
                    <a:pt x="1972" y="17"/>
                    <a:pt x="1922" y="0"/>
                    <a:pt x="1855" y="0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48"/>
            <p:cNvSpPr/>
            <p:nvPr/>
          </p:nvSpPr>
          <p:spPr>
            <a:xfrm>
              <a:off x="7744367" y="1472600"/>
              <a:ext cx="222812" cy="126405"/>
            </a:xfrm>
            <a:custGeom>
              <a:avLst/>
              <a:gdLst/>
              <a:ahLst/>
              <a:cxnLst/>
              <a:rect l="l" t="t" r="r" b="b"/>
              <a:pathLst>
                <a:path w="6952" h="3944" extrusionOk="0">
                  <a:moveTo>
                    <a:pt x="1855" y="0"/>
                  </a:moveTo>
                  <a:lnTo>
                    <a:pt x="251" y="17"/>
                  </a:lnTo>
                  <a:cubicBezTo>
                    <a:pt x="117" y="34"/>
                    <a:pt x="0" y="134"/>
                    <a:pt x="17" y="267"/>
                  </a:cubicBezTo>
                  <a:lnTo>
                    <a:pt x="284" y="3726"/>
                  </a:lnTo>
                  <a:cubicBezTo>
                    <a:pt x="284" y="3843"/>
                    <a:pt x="385" y="3943"/>
                    <a:pt x="518" y="3943"/>
                  </a:cubicBezTo>
                  <a:lnTo>
                    <a:pt x="6717" y="3843"/>
                  </a:lnTo>
                  <a:cubicBezTo>
                    <a:pt x="6851" y="3843"/>
                    <a:pt x="6951" y="3743"/>
                    <a:pt x="6951" y="3609"/>
                  </a:cubicBezTo>
                  <a:lnTo>
                    <a:pt x="6918" y="919"/>
                  </a:lnTo>
                  <a:cubicBezTo>
                    <a:pt x="6918" y="802"/>
                    <a:pt x="6801" y="702"/>
                    <a:pt x="6667" y="702"/>
                  </a:cubicBezTo>
                  <a:lnTo>
                    <a:pt x="2858" y="769"/>
                  </a:lnTo>
                  <a:cubicBezTo>
                    <a:pt x="2791" y="769"/>
                    <a:pt x="2741" y="752"/>
                    <a:pt x="2690" y="719"/>
                  </a:cubicBezTo>
                  <a:lnTo>
                    <a:pt x="2022" y="67"/>
                  </a:lnTo>
                  <a:cubicBezTo>
                    <a:pt x="1972" y="17"/>
                    <a:pt x="1922" y="0"/>
                    <a:pt x="1855" y="0"/>
                  </a:cubicBezTo>
                  <a:close/>
                </a:path>
              </a:pathLst>
            </a:custGeom>
            <a:solidFill>
              <a:srgbClr val="263238">
                <a:alpha val="32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48"/>
            <p:cNvSpPr/>
            <p:nvPr/>
          </p:nvSpPr>
          <p:spPr>
            <a:xfrm>
              <a:off x="7748117" y="1481702"/>
              <a:ext cx="219575" cy="132815"/>
            </a:xfrm>
            <a:custGeom>
              <a:avLst/>
              <a:gdLst/>
              <a:ahLst/>
              <a:cxnLst/>
              <a:rect l="l" t="t" r="r" b="b"/>
              <a:pathLst>
                <a:path w="6851" h="4144" extrusionOk="0">
                  <a:moveTo>
                    <a:pt x="6784" y="0"/>
                  </a:moveTo>
                  <a:lnTo>
                    <a:pt x="0" y="100"/>
                  </a:lnTo>
                  <a:lnTo>
                    <a:pt x="67" y="4144"/>
                  </a:lnTo>
                  <a:lnTo>
                    <a:pt x="6851" y="4060"/>
                  </a:lnTo>
                  <a:lnTo>
                    <a:pt x="6784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48"/>
            <p:cNvSpPr/>
            <p:nvPr/>
          </p:nvSpPr>
          <p:spPr>
            <a:xfrm>
              <a:off x="7730425" y="1487567"/>
              <a:ext cx="249605" cy="148392"/>
            </a:xfrm>
            <a:custGeom>
              <a:avLst/>
              <a:gdLst/>
              <a:ahLst/>
              <a:cxnLst/>
              <a:rect l="l" t="t" r="r" b="b"/>
              <a:pathLst>
                <a:path w="7788" h="4630" extrusionOk="0">
                  <a:moveTo>
                    <a:pt x="7637" y="1"/>
                  </a:moveTo>
                  <a:lnTo>
                    <a:pt x="168" y="118"/>
                  </a:lnTo>
                  <a:cubicBezTo>
                    <a:pt x="84" y="118"/>
                    <a:pt x="1" y="201"/>
                    <a:pt x="18" y="285"/>
                  </a:cubicBezTo>
                  <a:lnTo>
                    <a:pt x="602" y="4512"/>
                  </a:lnTo>
                  <a:cubicBezTo>
                    <a:pt x="602" y="4579"/>
                    <a:pt x="669" y="4629"/>
                    <a:pt x="753" y="4629"/>
                  </a:cubicBezTo>
                  <a:lnTo>
                    <a:pt x="7353" y="4546"/>
                  </a:lnTo>
                  <a:cubicBezTo>
                    <a:pt x="7436" y="4546"/>
                    <a:pt x="7503" y="4479"/>
                    <a:pt x="7503" y="4395"/>
                  </a:cubicBezTo>
                  <a:lnTo>
                    <a:pt x="7787" y="168"/>
                  </a:lnTo>
                  <a:cubicBezTo>
                    <a:pt x="7787" y="85"/>
                    <a:pt x="7720" y="1"/>
                    <a:pt x="7637" y="1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48"/>
            <p:cNvSpPr/>
            <p:nvPr/>
          </p:nvSpPr>
          <p:spPr>
            <a:xfrm>
              <a:off x="7381272" y="1531059"/>
              <a:ext cx="76632" cy="91503"/>
            </a:xfrm>
            <a:custGeom>
              <a:avLst/>
              <a:gdLst/>
              <a:ahLst/>
              <a:cxnLst/>
              <a:rect l="l" t="t" r="r" b="b"/>
              <a:pathLst>
                <a:path w="2391" h="2855" extrusionOk="0">
                  <a:moveTo>
                    <a:pt x="657" y="0"/>
                  </a:moveTo>
                  <a:cubicBezTo>
                    <a:pt x="579" y="0"/>
                    <a:pt x="511" y="81"/>
                    <a:pt x="536" y="181"/>
                  </a:cubicBezTo>
                  <a:cubicBezTo>
                    <a:pt x="569" y="315"/>
                    <a:pt x="569" y="465"/>
                    <a:pt x="552" y="599"/>
                  </a:cubicBezTo>
                  <a:cubicBezTo>
                    <a:pt x="552" y="716"/>
                    <a:pt x="519" y="816"/>
                    <a:pt x="469" y="916"/>
                  </a:cubicBezTo>
                  <a:cubicBezTo>
                    <a:pt x="435" y="1017"/>
                    <a:pt x="402" y="1083"/>
                    <a:pt x="369" y="1150"/>
                  </a:cubicBezTo>
                  <a:lnTo>
                    <a:pt x="1" y="1902"/>
                  </a:lnTo>
                  <a:lnTo>
                    <a:pt x="619" y="2855"/>
                  </a:lnTo>
                  <a:lnTo>
                    <a:pt x="1288" y="2537"/>
                  </a:lnTo>
                  <a:cubicBezTo>
                    <a:pt x="1538" y="2403"/>
                    <a:pt x="1789" y="2253"/>
                    <a:pt x="2023" y="2086"/>
                  </a:cubicBezTo>
                  <a:cubicBezTo>
                    <a:pt x="2140" y="2002"/>
                    <a:pt x="2090" y="1718"/>
                    <a:pt x="2056" y="1518"/>
                  </a:cubicBezTo>
                  <a:cubicBezTo>
                    <a:pt x="2006" y="1317"/>
                    <a:pt x="1822" y="1150"/>
                    <a:pt x="1622" y="1134"/>
                  </a:cubicBezTo>
                  <a:lnTo>
                    <a:pt x="1605" y="1134"/>
                  </a:lnTo>
                  <a:cubicBezTo>
                    <a:pt x="1521" y="1033"/>
                    <a:pt x="2039" y="549"/>
                    <a:pt x="2223" y="398"/>
                  </a:cubicBezTo>
                  <a:cubicBezTo>
                    <a:pt x="2390" y="248"/>
                    <a:pt x="2390" y="98"/>
                    <a:pt x="2273" y="81"/>
                  </a:cubicBezTo>
                  <a:cubicBezTo>
                    <a:pt x="2272" y="81"/>
                    <a:pt x="2270" y="80"/>
                    <a:pt x="2267" y="80"/>
                  </a:cubicBezTo>
                  <a:cubicBezTo>
                    <a:pt x="2153" y="80"/>
                    <a:pt x="1602" y="518"/>
                    <a:pt x="1438" y="666"/>
                  </a:cubicBezTo>
                  <a:cubicBezTo>
                    <a:pt x="1309" y="771"/>
                    <a:pt x="1042" y="1015"/>
                    <a:pt x="915" y="1015"/>
                  </a:cubicBezTo>
                  <a:cubicBezTo>
                    <a:pt x="861" y="1015"/>
                    <a:pt x="833" y="970"/>
                    <a:pt x="853" y="850"/>
                  </a:cubicBezTo>
                  <a:cubicBezTo>
                    <a:pt x="920" y="432"/>
                    <a:pt x="820" y="98"/>
                    <a:pt x="736" y="31"/>
                  </a:cubicBezTo>
                  <a:cubicBezTo>
                    <a:pt x="711" y="10"/>
                    <a:pt x="683" y="0"/>
                    <a:pt x="657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48"/>
            <p:cNvSpPr/>
            <p:nvPr/>
          </p:nvSpPr>
          <p:spPr>
            <a:xfrm>
              <a:off x="7004300" y="1318375"/>
              <a:ext cx="108201" cy="187460"/>
            </a:xfrm>
            <a:custGeom>
              <a:avLst/>
              <a:gdLst/>
              <a:ahLst/>
              <a:cxnLst/>
              <a:rect l="l" t="t" r="r" b="b"/>
              <a:pathLst>
                <a:path w="3376" h="5849" extrusionOk="0">
                  <a:moveTo>
                    <a:pt x="3342" y="0"/>
                  </a:moveTo>
                  <a:lnTo>
                    <a:pt x="17" y="618"/>
                  </a:lnTo>
                  <a:lnTo>
                    <a:pt x="0" y="5748"/>
                  </a:lnTo>
                  <a:lnTo>
                    <a:pt x="2189" y="5848"/>
                  </a:lnTo>
                  <a:lnTo>
                    <a:pt x="2256" y="4612"/>
                  </a:lnTo>
                  <a:cubicBezTo>
                    <a:pt x="2256" y="4612"/>
                    <a:pt x="2322" y="4624"/>
                    <a:pt x="2421" y="4624"/>
                  </a:cubicBezTo>
                  <a:cubicBezTo>
                    <a:pt x="2662" y="4624"/>
                    <a:pt x="3099" y="4549"/>
                    <a:pt x="3242" y="4027"/>
                  </a:cubicBezTo>
                  <a:cubicBezTo>
                    <a:pt x="3375" y="3576"/>
                    <a:pt x="3342" y="0"/>
                    <a:pt x="3342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48"/>
            <p:cNvSpPr/>
            <p:nvPr/>
          </p:nvSpPr>
          <p:spPr>
            <a:xfrm>
              <a:off x="6972699" y="1292447"/>
              <a:ext cx="165474" cy="173743"/>
            </a:xfrm>
            <a:custGeom>
              <a:avLst/>
              <a:gdLst/>
              <a:ahLst/>
              <a:cxnLst/>
              <a:rect l="l" t="t" r="r" b="b"/>
              <a:pathLst>
                <a:path w="5163" h="5421" extrusionOk="0">
                  <a:moveTo>
                    <a:pt x="3659" y="1"/>
                  </a:moveTo>
                  <a:cubicBezTo>
                    <a:pt x="3337" y="1"/>
                    <a:pt x="3018" y="113"/>
                    <a:pt x="2791" y="375"/>
                  </a:cubicBezTo>
                  <a:cubicBezTo>
                    <a:pt x="2323" y="926"/>
                    <a:pt x="385" y="291"/>
                    <a:pt x="201" y="2447"/>
                  </a:cubicBezTo>
                  <a:cubicBezTo>
                    <a:pt x="0" y="4602"/>
                    <a:pt x="986" y="5421"/>
                    <a:pt x="986" y="5421"/>
                  </a:cubicBezTo>
                  <a:lnTo>
                    <a:pt x="1454" y="5421"/>
                  </a:lnTo>
                  <a:cubicBezTo>
                    <a:pt x="1888" y="5421"/>
                    <a:pt x="2122" y="5371"/>
                    <a:pt x="2523" y="4919"/>
                  </a:cubicBezTo>
                  <a:cubicBezTo>
                    <a:pt x="2824" y="4552"/>
                    <a:pt x="3091" y="4151"/>
                    <a:pt x="3309" y="3733"/>
                  </a:cubicBezTo>
                  <a:cubicBezTo>
                    <a:pt x="3309" y="3733"/>
                    <a:pt x="2874" y="3666"/>
                    <a:pt x="2924" y="3315"/>
                  </a:cubicBezTo>
                  <a:cubicBezTo>
                    <a:pt x="2975" y="3019"/>
                    <a:pt x="3133" y="2898"/>
                    <a:pt x="3308" y="2898"/>
                  </a:cubicBezTo>
                  <a:cubicBezTo>
                    <a:pt x="3420" y="2898"/>
                    <a:pt x="3539" y="2947"/>
                    <a:pt x="3643" y="3031"/>
                  </a:cubicBezTo>
                  <a:lnTo>
                    <a:pt x="3960" y="2179"/>
                  </a:lnTo>
                  <a:cubicBezTo>
                    <a:pt x="3960" y="2179"/>
                    <a:pt x="4662" y="1611"/>
                    <a:pt x="4812" y="1310"/>
                  </a:cubicBezTo>
                  <a:cubicBezTo>
                    <a:pt x="5162" y="599"/>
                    <a:pt x="4404" y="1"/>
                    <a:pt x="365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48"/>
            <p:cNvSpPr/>
            <p:nvPr/>
          </p:nvSpPr>
          <p:spPr>
            <a:xfrm>
              <a:off x="6982346" y="1318888"/>
              <a:ext cx="144065" cy="109835"/>
            </a:xfrm>
            <a:custGeom>
              <a:avLst/>
              <a:gdLst/>
              <a:ahLst/>
              <a:cxnLst/>
              <a:rect l="l" t="t" r="r" b="b"/>
              <a:pathLst>
                <a:path w="4495" h="3427" extrusionOk="0">
                  <a:moveTo>
                    <a:pt x="4495" y="1"/>
                  </a:moveTo>
                  <a:cubicBezTo>
                    <a:pt x="4495" y="84"/>
                    <a:pt x="4495" y="151"/>
                    <a:pt x="4478" y="235"/>
                  </a:cubicBezTo>
                  <a:cubicBezTo>
                    <a:pt x="4495" y="185"/>
                    <a:pt x="4495" y="118"/>
                    <a:pt x="4495" y="68"/>
                  </a:cubicBezTo>
                  <a:cubicBezTo>
                    <a:pt x="4495" y="18"/>
                    <a:pt x="4495" y="1"/>
                    <a:pt x="4495" y="1"/>
                  </a:cubicBezTo>
                  <a:close/>
                  <a:moveTo>
                    <a:pt x="4478" y="235"/>
                  </a:moveTo>
                  <a:cubicBezTo>
                    <a:pt x="4411" y="435"/>
                    <a:pt x="4277" y="619"/>
                    <a:pt x="4110" y="753"/>
                  </a:cubicBezTo>
                  <a:cubicBezTo>
                    <a:pt x="3843" y="920"/>
                    <a:pt x="3542" y="1037"/>
                    <a:pt x="3225" y="1087"/>
                  </a:cubicBezTo>
                  <a:cubicBezTo>
                    <a:pt x="3041" y="1120"/>
                    <a:pt x="2857" y="1154"/>
                    <a:pt x="2673" y="1204"/>
                  </a:cubicBezTo>
                  <a:cubicBezTo>
                    <a:pt x="2473" y="1237"/>
                    <a:pt x="2272" y="1321"/>
                    <a:pt x="2105" y="1438"/>
                  </a:cubicBezTo>
                  <a:cubicBezTo>
                    <a:pt x="1805" y="1688"/>
                    <a:pt x="1554" y="1989"/>
                    <a:pt x="1370" y="2340"/>
                  </a:cubicBezTo>
                  <a:cubicBezTo>
                    <a:pt x="1220" y="2624"/>
                    <a:pt x="1019" y="2875"/>
                    <a:pt x="802" y="3109"/>
                  </a:cubicBezTo>
                  <a:cubicBezTo>
                    <a:pt x="635" y="3259"/>
                    <a:pt x="451" y="3359"/>
                    <a:pt x="234" y="3409"/>
                  </a:cubicBezTo>
                  <a:cubicBezTo>
                    <a:pt x="451" y="3359"/>
                    <a:pt x="652" y="3259"/>
                    <a:pt x="819" y="3125"/>
                  </a:cubicBezTo>
                  <a:cubicBezTo>
                    <a:pt x="1036" y="2891"/>
                    <a:pt x="1237" y="2641"/>
                    <a:pt x="1387" y="2357"/>
                  </a:cubicBezTo>
                  <a:cubicBezTo>
                    <a:pt x="1571" y="2006"/>
                    <a:pt x="1821" y="1705"/>
                    <a:pt x="2122" y="1454"/>
                  </a:cubicBezTo>
                  <a:cubicBezTo>
                    <a:pt x="2473" y="1271"/>
                    <a:pt x="2841" y="1154"/>
                    <a:pt x="3225" y="1104"/>
                  </a:cubicBezTo>
                  <a:cubicBezTo>
                    <a:pt x="3542" y="1070"/>
                    <a:pt x="3860" y="953"/>
                    <a:pt x="4127" y="769"/>
                  </a:cubicBezTo>
                  <a:cubicBezTo>
                    <a:pt x="4294" y="636"/>
                    <a:pt x="4428" y="452"/>
                    <a:pt x="4478" y="235"/>
                  </a:cubicBezTo>
                  <a:close/>
                  <a:moveTo>
                    <a:pt x="234" y="3409"/>
                  </a:moveTo>
                  <a:cubicBezTo>
                    <a:pt x="190" y="3409"/>
                    <a:pt x="133" y="3422"/>
                    <a:pt x="86" y="3425"/>
                  </a:cubicBezTo>
                  <a:lnTo>
                    <a:pt x="86" y="3425"/>
                  </a:lnTo>
                  <a:cubicBezTo>
                    <a:pt x="139" y="3424"/>
                    <a:pt x="190" y="3420"/>
                    <a:pt x="234" y="3409"/>
                  </a:cubicBezTo>
                  <a:close/>
                  <a:moveTo>
                    <a:pt x="86" y="3425"/>
                  </a:moveTo>
                  <a:lnTo>
                    <a:pt x="86" y="3425"/>
                  </a:lnTo>
                  <a:cubicBezTo>
                    <a:pt x="58" y="3426"/>
                    <a:pt x="29" y="3426"/>
                    <a:pt x="0" y="3426"/>
                  </a:cubicBezTo>
                  <a:lnTo>
                    <a:pt x="67" y="3426"/>
                  </a:lnTo>
                  <a:cubicBezTo>
                    <a:pt x="73" y="3426"/>
                    <a:pt x="79" y="3426"/>
                    <a:pt x="86" y="3425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48"/>
            <p:cNvSpPr/>
            <p:nvPr/>
          </p:nvSpPr>
          <p:spPr>
            <a:xfrm>
              <a:off x="7044972" y="2143054"/>
              <a:ext cx="96983" cy="437547"/>
            </a:xfrm>
            <a:custGeom>
              <a:avLst/>
              <a:gdLst/>
              <a:ahLst/>
              <a:cxnLst/>
              <a:rect l="l" t="t" r="r" b="b"/>
              <a:pathLst>
                <a:path w="3026" h="13652" extrusionOk="0">
                  <a:moveTo>
                    <a:pt x="1" y="0"/>
                  </a:moveTo>
                  <a:lnTo>
                    <a:pt x="903" y="13651"/>
                  </a:lnTo>
                  <a:lnTo>
                    <a:pt x="2975" y="13434"/>
                  </a:lnTo>
                  <a:cubicBezTo>
                    <a:pt x="2975" y="13434"/>
                    <a:pt x="3025" y="117"/>
                    <a:pt x="2925" y="117"/>
                  </a:cubicBezTo>
                  <a:cubicBezTo>
                    <a:pt x="2825" y="117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48"/>
            <p:cNvSpPr/>
            <p:nvPr/>
          </p:nvSpPr>
          <p:spPr>
            <a:xfrm>
              <a:off x="6831326" y="2140361"/>
              <a:ext cx="162269" cy="442899"/>
            </a:xfrm>
            <a:custGeom>
              <a:avLst/>
              <a:gdLst/>
              <a:ahLst/>
              <a:cxnLst/>
              <a:rect l="l" t="t" r="r" b="b"/>
              <a:pathLst>
                <a:path w="5063" h="13819" extrusionOk="0">
                  <a:moveTo>
                    <a:pt x="2323" y="1"/>
                  </a:moveTo>
                  <a:lnTo>
                    <a:pt x="0" y="13551"/>
                  </a:lnTo>
                  <a:lnTo>
                    <a:pt x="1838" y="13819"/>
                  </a:lnTo>
                  <a:lnTo>
                    <a:pt x="5063" y="636"/>
                  </a:lnTo>
                  <a:lnTo>
                    <a:pt x="2323" y="1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48"/>
            <p:cNvSpPr/>
            <p:nvPr/>
          </p:nvSpPr>
          <p:spPr>
            <a:xfrm>
              <a:off x="6825974" y="1849572"/>
              <a:ext cx="337390" cy="628725"/>
            </a:xfrm>
            <a:custGeom>
              <a:avLst/>
              <a:gdLst/>
              <a:ahLst/>
              <a:cxnLst/>
              <a:rect l="l" t="t" r="r" b="b"/>
              <a:pathLst>
                <a:path w="10527" h="19617" extrusionOk="0">
                  <a:moveTo>
                    <a:pt x="9925" y="1"/>
                  </a:moveTo>
                  <a:lnTo>
                    <a:pt x="3175" y="569"/>
                  </a:lnTo>
                  <a:lnTo>
                    <a:pt x="0" y="18815"/>
                  </a:lnTo>
                  <a:lnTo>
                    <a:pt x="3693" y="19617"/>
                  </a:lnTo>
                  <a:lnTo>
                    <a:pt x="6483" y="4395"/>
                  </a:lnTo>
                  <a:lnTo>
                    <a:pt x="7118" y="19216"/>
                  </a:lnTo>
                  <a:lnTo>
                    <a:pt x="10527" y="19216"/>
                  </a:lnTo>
                  <a:lnTo>
                    <a:pt x="9925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48"/>
            <p:cNvSpPr/>
            <p:nvPr/>
          </p:nvSpPr>
          <p:spPr>
            <a:xfrm>
              <a:off x="6823827" y="1847456"/>
              <a:ext cx="341685" cy="633532"/>
            </a:xfrm>
            <a:custGeom>
              <a:avLst/>
              <a:gdLst/>
              <a:ahLst/>
              <a:cxnLst/>
              <a:rect l="l" t="t" r="r" b="b"/>
              <a:pathLst>
                <a:path w="10661" h="19767" extrusionOk="0">
                  <a:moveTo>
                    <a:pt x="9925" y="134"/>
                  </a:moveTo>
                  <a:lnTo>
                    <a:pt x="10543" y="19215"/>
                  </a:lnTo>
                  <a:lnTo>
                    <a:pt x="7235" y="19215"/>
                  </a:lnTo>
                  <a:lnTo>
                    <a:pt x="6584" y="3910"/>
                  </a:lnTo>
                  <a:lnTo>
                    <a:pt x="3710" y="19616"/>
                  </a:lnTo>
                  <a:lnTo>
                    <a:pt x="134" y="18831"/>
                  </a:lnTo>
                  <a:lnTo>
                    <a:pt x="3292" y="685"/>
                  </a:lnTo>
                  <a:lnTo>
                    <a:pt x="9925" y="134"/>
                  </a:lnTo>
                  <a:close/>
                  <a:moveTo>
                    <a:pt x="10042" y="0"/>
                  </a:moveTo>
                  <a:lnTo>
                    <a:pt x="3242" y="568"/>
                  </a:lnTo>
                  <a:lnTo>
                    <a:pt x="3192" y="568"/>
                  </a:lnTo>
                  <a:lnTo>
                    <a:pt x="0" y="18881"/>
                  </a:lnTo>
                  <a:lnTo>
                    <a:pt x="0" y="18931"/>
                  </a:lnTo>
                  <a:lnTo>
                    <a:pt x="3810" y="19766"/>
                  </a:lnTo>
                  <a:lnTo>
                    <a:pt x="6517" y="5013"/>
                  </a:lnTo>
                  <a:lnTo>
                    <a:pt x="7118" y="19282"/>
                  </a:lnTo>
                  <a:lnTo>
                    <a:pt x="7118" y="19332"/>
                  </a:lnTo>
                  <a:lnTo>
                    <a:pt x="10660" y="19332"/>
                  </a:lnTo>
                  <a:lnTo>
                    <a:pt x="10042" y="67"/>
                  </a:lnTo>
                  <a:lnTo>
                    <a:pt x="10042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48"/>
            <p:cNvSpPr/>
            <p:nvPr/>
          </p:nvSpPr>
          <p:spPr>
            <a:xfrm>
              <a:off x="6963052" y="1989887"/>
              <a:ext cx="101791" cy="10224"/>
            </a:xfrm>
            <a:custGeom>
              <a:avLst/>
              <a:gdLst/>
              <a:ahLst/>
              <a:cxnLst/>
              <a:rect l="l" t="t" r="r" b="b"/>
              <a:pathLst>
                <a:path w="3176" h="319" extrusionOk="0">
                  <a:moveTo>
                    <a:pt x="2707" y="1"/>
                  </a:moveTo>
                  <a:cubicBezTo>
                    <a:pt x="2423" y="17"/>
                    <a:pt x="2022" y="17"/>
                    <a:pt x="1571" y="67"/>
                  </a:cubicBezTo>
                  <a:cubicBezTo>
                    <a:pt x="1137" y="118"/>
                    <a:pt x="736" y="168"/>
                    <a:pt x="452" y="218"/>
                  </a:cubicBezTo>
                  <a:cubicBezTo>
                    <a:pt x="318" y="251"/>
                    <a:pt x="201" y="268"/>
                    <a:pt x="118" y="285"/>
                  </a:cubicBezTo>
                  <a:cubicBezTo>
                    <a:pt x="84" y="285"/>
                    <a:pt x="34" y="301"/>
                    <a:pt x="1" y="318"/>
                  </a:cubicBezTo>
                  <a:lnTo>
                    <a:pt x="118" y="318"/>
                  </a:lnTo>
                  <a:lnTo>
                    <a:pt x="468" y="268"/>
                  </a:lnTo>
                  <a:cubicBezTo>
                    <a:pt x="752" y="234"/>
                    <a:pt x="1153" y="168"/>
                    <a:pt x="1588" y="134"/>
                  </a:cubicBezTo>
                  <a:cubicBezTo>
                    <a:pt x="2022" y="84"/>
                    <a:pt x="2423" y="67"/>
                    <a:pt x="2707" y="51"/>
                  </a:cubicBezTo>
                  <a:lnTo>
                    <a:pt x="3058" y="17"/>
                  </a:lnTo>
                  <a:cubicBezTo>
                    <a:pt x="3092" y="17"/>
                    <a:pt x="3142" y="17"/>
                    <a:pt x="317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48"/>
            <p:cNvSpPr/>
            <p:nvPr/>
          </p:nvSpPr>
          <p:spPr>
            <a:xfrm>
              <a:off x="7094265" y="1907422"/>
              <a:ext cx="51953" cy="38588"/>
            </a:xfrm>
            <a:custGeom>
              <a:avLst/>
              <a:gdLst/>
              <a:ahLst/>
              <a:cxnLst/>
              <a:rect l="l" t="t" r="r" b="b"/>
              <a:pathLst>
                <a:path w="1621" h="1204" extrusionOk="0">
                  <a:moveTo>
                    <a:pt x="0" y="0"/>
                  </a:moveTo>
                  <a:cubicBezTo>
                    <a:pt x="0" y="34"/>
                    <a:pt x="0" y="67"/>
                    <a:pt x="0" y="101"/>
                  </a:cubicBezTo>
                  <a:cubicBezTo>
                    <a:pt x="17" y="168"/>
                    <a:pt x="34" y="251"/>
                    <a:pt x="67" y="318"/>
                  </a:cubicBezTo>
                  <a:cubicBezTo>
                    <a:pt x="268" y="836"/>
                    <a:pt x="752" y="1187"/>
                    <a:pt x="1287" y="1203"/>
                  </a:cubicBezTo>
                  <a:cubicBezTo>
                    <a:pt x="1370" y="1203"/>
                    <a:pt x="1454" y="1203"/>
                    <a:pt x="1537" y="1187"/>
                  </a:cubicBezTo>
                  <a:cubicBezTo>
                    <a:pt x="1571" y="1187"/>
                    <a:pt x="1587" y="1187"/>
                    <a:pt x="1621" y="1170"/>
                  </a:cubicBezTo>
                  <a:cubicBezTo>
                    <a:pt x="1621" y="1166"/>
                    <a:pt x="1614" y="1165"/>
                    <a:pt x="1601" y="1165"/>
                  </a:cubicBezTo>
                  <a:cubicBezTo>
                    <a:pt x="1579" y="1165"/>
                    <a:pt x="1537" y="1169"/>
                    <a:pt x="1482" y="1169"/>
                  </a:cubicBezTo>
                  <a:cubicBezTo>
                    <a:pt x="1432" y="1169"/>
                    <a:pt x="1371" y="1166"/>
                    <a:pt x="1303" y="1153"/>
                  </a:cubicBezTo>
                  <a:cubicBezTo>
                    <a:pt x="785" y="1120"/>
                    <a:pt x="318" y="786"/>
                    <a:pt x="117" y="301"/>
                  </a:cubicBezTo>
                  <a:cubicBezTo>
                    <a:pt x="34" y="134"/>
                    <a:pt x="17" y="0"/>
                    <a:pt x="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48"/>
            <p:cNvSpPr/>
            <p:nvPr/>
          </p:nvSpPr>
          <p:spPr>
            <a:xfrm>
              <a:off x="7054619" y="2434741"/>
              <a:ext cx="110348" cy="6218"/>
            </a:xfrm>
            <a:custGeom>
              <a:avLst/>
              <a:gdLst/>
              <a:ahLst/>
              <a:cxnLst/>
              <a:rect l="l" t="t" r="r" b="b"/>
              <a:pathLst>
                <a:path w="3443" h="194" extrusionOk="0">
                  <a:moveTo>
                    <a:pt x="75" y="1"/>
                  </a:moveTo>
                  <a:cubicBezTo>
                    <a:pt x="27" y="1"/>
                    <a:pt x="1" y="2"/>
                    <a:pt x="1" y="5"/>
                  </a:cubicBezTo>
                  <a:cubicBezTo>
                    <a:pt x="1" y="22"/>
                    <a:pt x="769" y="72"/>
                    <a:pt x="1722" y="122"/>
                  </a:cubicBezTo>
                  <a:cubicBezTo>
                    <a:pt x="2505" y="164"/>
                    <a:pt x="3165" y="193"/>
                    <a:pt x="3374" y="193"/>
                  </a:cubicBezTo>
                  <a:cubicBezTo>
                    <a:pt x="3419" y="193"/>
                    <a:pt x="3443" y="192"/>
                    <a:pt x="3443" y="189"/>
                  </a:cubicBezTo>
                  <a:cubicBezTo>
                    <a:pt x="3443" y="172"/>
                    <a:pt x="2674" y="106"/>
                    <a:pt x="1722" y="55"/>
                  </a:cubicBezTo>
                  <a:cubicBezTo>
                    <a:pt x="944" y="28"/>
                    <a:pt x="289" y="1"/>
                    <a:pt x="7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48"/>
            <p:cNvSpPr/>
            <p:nvPr/>
          </p:nvSpPr>
          <p:spPr>
            <a:xfrm>
              <a:off x="6832929" y="2413491"/>
              <a:ext cx="118361" cy="29999"/>
            </a:xfrm>
            <a:custGeom>
              <a:avLst/>
              <a:gdLst/>
              <a:ahLst/>
              <a:cxnLst/>
              <a:rect l="l" t="t" r="r" b="b"/>
              <a:pathLst>
                <a:path w="3693" h="936" extrusionOk="0">
                  <a:moveTo>
                    <a:pt x="0" y="0"/>
                  </a:moveTo>
                  <a:cubicBezTo>
                    <a:pt x="51" y="17"/>
                    <a:pt x="101" y="33"/>
                    <a:pt x="151" y="50"/>
                  </a:cubicBezTo>
                  <a:lnTo>
                    <a:pt x="552" y="134"/>
                  </a:lnTo>
                  <a:cubicBezTo>
                    <a:pt x="886" y="201"/>
                    <a:pt x="1354" y="301"/>
                    <a:pt x="1855" y="418"/>
                  </a:cubicBezTo>
                  <a:cubicBezTo>
                    <a:pt x="2373" y="551"/>
                    <a:pt x="2824" y="685"/>
                    <a:pt x="3158" y="785"/>
                  </a:cubicBezTo>
                  <a:lnTo>
                    <a:pt x="3559" y="902"/>
                  </a:lnTo>
                  <a:cubicBezTo>
                    <a:pt x="3593" y="919"/>
                    <a:pt x="3643" y="936"/>
                    <a:pt x="3693" y="936"/>
                  </a:cubicBezTo>
                  <a:cubicBezTo>
                    <a:pt x="3660" y="919"/>
                    <a:pt x="3609" y="886"/>
                    <a:pt x="3559" y="886"/>
                  </a:cubicBezTo>
                  <a:cubicBezTo>
                    <a:pt x="3476" y="852"/>
                    <a:pt x="3342" y="802"/>
                    <a:pt x="3175" y="735"/>
                  </a:cubicBezTo>
                  <a:cubicBezTo>
                    <a:pt x="2841" y="635"/>
                    <a:pt x="2390" y="485"/>
                    <a:pt x="1872" y="368"/>
                  </a:cubicBezTo>
                  <a:cubicBezTo>
                    <a:pt x="1370" y="234"/>
                    <a:pt x="886" y="134"/>
                    <a:pt x="552" y="84"/>
                  </a:cubicBezTo>
                  <a:cubicBezTo>
                    <a:pt x="385" y="50"/>
                    <a:pt x="251" y="33"/>
                    <a:pt x="151" y="17"/>
                  </a:cubicBezTo>
                  <a:cubicBezTo>
                    <a:pt x="101" y="17"/>
                    <a:pt x="51" y="0"/>
                    <a:pt x="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48"/>
            <p:cNvSpPr/>
            <p:nvPr/>
          </p:nvSpPr>
          <p:spPr>
            <a:xfrm>
              <a:off x="6917541" y="1493336"/>
              <a:ext cx="487865" cy="413573"/>
            </a:xfrm>
            <a:custGeom>
              <a:avLst/>
              <a:gdLst/>
              <a:ahLst/>
              <a:cxnLst/>
              <a:rect l="l" t="t" r="r" b="b"/>
              <a:pathLst>
                <a:path w="15222" h="12904" extrusionOk="0">
                  <a:moveTo>
                    <a:pt x="4503" y="1"/>
                  </a:moveTo>
                  <a:cubicBezTo>
                    <a:pt x="3821" y="1"/>
                    <a:pt x="3142" y="35"/>
                    <a:pt x="2473" y="105"/>
                  </a:cubicBezTo>
                  <a:cubicBezTo>
                    <a:pt x="1253" y="239"/>
                    <a:pt x="284" y="1208"/>
                    <a:pt x="184" y="2444"/>
                  </a:cubicBezTo>
                  <a:cubicBezTo>
                    <a:pt x="117" y="3380"/>
                    <a:pt x="167" y="4466"/>
                    <a:pt x="167" y="6304"/>
                  </a:cubicBezTo>
                  <a:lnTo>
                    <a:pt x="0" y="12904"/>
                  </a:lnTo>
                  <a:lnTo>
                    <a:pt x="7202" y="12904"/>
                  </a:lnTo>
                  <a:lnTo>
                    <a:pt x="6934" y="7072"/>
                  </a:lnTo>
                  <a:cubicBezTo>
                    <a:pt x="6884" y="5920"/>
                    <a:pt x="6884" y="5786"/>
                    <a:pt x="6868" y="4733"/>
                  </a:cubicBezTo>
                  <a:lnTo>
                    <a:pt x="6868" y="4733"/>
                  </a:lnTo>
                  <a:cubicBezTo>
                    <a:pt x="6868" y="4734"/>
                    <a:pt x="7937" y="6037"/>
                    <a:pt x="8789" y="6939"/>
                  </a:cubicBezTo>
                  <a:cubicBezTo>
                    <a:pt x="9116" y="7299"/>
                    <a:pt x="9578" y="7495"/>
                    <a:pt x="10051" y="7495"/>
                  </a:cubicBezTo>
                  <a:cubicBezTo>
                    <a:pt x="10302" y="7495"/>
                    <a:pt x="10556" y="7439"/>
                    <a:pt x="10794" y="7323"/>
                  </a:cubicBezTo>
                  <a:lnTo>
                    <a:pt x="15222" y="4232"/>
                  </a:lnTo>
                  <a:lnTo>
                    <a:pt x="14386" y="2110"/>
                  </a:lnTo>
                  <a:lnTo>
                    <a:pt x="10360" y="4583"/>
                  </a:lnTo>
                  <a:cubicBezTo>
                    <a:pt x="10176" y="4466"/>
                    <a:pt x="8605" y="2227"/>
                    <a:pt x="7519" y="1141"/>
                  </a:cubicBezTo>
                  <a:cubicBezTo>
                    <a:pt x="6834" y="439"/>
                    <a:pt x="5898" y="38"/>
                    <a:pt x="4913" y="5"/>
                  </a:cubicBezTo>
                  <a:cubicBezTo>
                    <a:pt x="4776" y="2"/>
                    <a:pt x="4640" y="1"/>
                    <a:pt x="4503" y="1"/>
                  </a:cubicBezTo>
                  <a:close/>
                </a:path>
              </a:pathLst>
            </a:custGeom>
            <a:solidFill>
              <a:srgbClr val="045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48"/>
            <p:cNvSpPr/>
            <p:nvPr/>
          </p:nvSpPr>
          <p:spPr>
            <a:xfrm>
              <a:off x="6831134" y="1513816"/>
              <a:ext cx="123393" cy="252490"/>
            </a:xfrm>
            <a:custGeom>
              <a:avLst/>
              <a:gdLst/>
              <a:ahLst/>
              <a:cxnLst/>
              <a:rect l="l" t="t" r="r" b="b"/>
              <a:pathLst>
                <a:path w="3850" h="7878" extrusionOk="0">
                  <a:moveTo>
                    <a:pt x="3849" y="1"/>
                  </a:moveTo>
                  <a:lnTo>
                    <a:pt x="3849" y="1"/>
                  </a:lnTo>
                  <a:cubicBezTo>
                    <a:pt x="3164" y="301"/>
                    <a:pt x="324" y="3944"/>
                    <a:pt x="123" y="6300"/>
                  </a:cubicBezTo>
                  <a:cubicBezTo>
                    <a:pt x="1" y="7744"/>
                    <a:pt x="2266" y="7877"/>
                    <a:pt x="3107" y="7877"/>
                  </a:cubicBezTo>
                  <a:cubicBezTo>
                    <a:pt x="3297" y="7877"/>
                    <a:pt x="3415" y="7870"/>
                    <a:pt x="3415" y="7870"/>
                  </a:cubicBezTo>
                  <a:cubicBezTo>
                    <a:pt x="3415" y="7870"/>
                    <a:pt x="3646" y="752"/>
                    <a:pt x="3534" y="752"/>
                  </a:cubicBezTo>
                  <a:lnTo>
                    <a:pt x="3534" y="752"/>
                  </a:lnTo>
                  <a:cubicBezTo>
                    <a:pt x="3533" y="752"/>
                    <a:pt x="3533" y="752"/>
                    <a:pt x="3532" y="753"/>
                  </a:cubicBezTo>
                  <a:lnTo>
                    <a:pt x="3849" y="1"/>
                  </a:lnTo>
                  <a:close/>
                </a:path>
              </a:pathLst>
            </a:custGeom>
            <a:solidFill>
              <a:srgbClr val="045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48"/>
            <p:cNvSpPr/>
            <p:nvPr/>
          </p:nvSpPr>
          <p:spPr>
            <a:xfrm>
              <a:off x="6921291" y="1536315"/>
              <a:ext cx="10737" cy="233516"/>
            </a:xfrm>
            <a:custGeom>
              <a:avLst/>
              <a:gdLst/>
              <a:ahLst/>
              <a:cxnLst/>
              <a:rect l="l" t="t" r="r" b="b"/>
              <a:pathLst>
                <a:path w="335" h="7286" extrusionOk="0">
                  <a:moveTo>
                    <a:pt x="334" y="1"/>
                  </a:moveTo>
                  <a:cubicBezTo>
                    <a:pt x="334" y="51"/>
                    <a:pt x="318" y="117"/>
                    <a:pt x="318" y="201"/>
                  </a:cubicBezTo>
                  <a:cubicBezTo>
                    <a:pt x="334" y="117"/>
                    <a:pt x="334" y="51"/>
                    <a:pt x="334" y="1"/>
                  </a:cubicBezTo>
                  <a:close/>
                  <a:moveTo>
                    <a:pt x="318" y="201"/>
                  </a:moveTo>
                  <a:cubicBezTo>
                    <a:pt x="284" y="401"/>
                    <a:pt x="268" y="669"/>
                    <a:pt x="251" y="1003"/>
                  </a:cubicBezTo>
                  <a:cubicBezTo>
                    <a:pt x="201" y="1671"/>
                    <a:pt x="167" y="2607"/>
                    <a:pt x="134" y="3643"/>
                  </a:cubicBezTo>
                  <a:cubicBezTo>
                    <a:pt x="101" y="4662"/>
                    <a:pt x="84" y="5598"/>
                    <a:pt x="50" y="6266"/>
                  </a:cubicBezTo>
                  <a:cubicBezTo>
                    <a:pt x="34" y="6600"/>
                    <a:pt x="17" y="6868"/>
                    <a:pt x="17" y="7068"/>
                  </a:cubicBezTo>
                  <a:cubicBezTo>
                    <a:pt x="34" y="6884"/>
                    <a:pt x="50" y="6600"/>
                    <a:pt x="67" y="6266"/>
                  </a:cubicBezTo>
                  <a:cubicBezTo>
                    <a:pt x="101" y="5598"/>
                    <a:pt x="134" y="4662"/>
                    <a:pt x="167" y="3643"/>
                  </a:cubicBezTo>
                  <a:cubicBezTo>
                    <a:pt x="201" y="2607"/>
                    <a:pt x="234" y="1671"/>
                    <a:pt x="268" y="1003"/>
                  </a:cubicBezTo>
                  <a:cubicBezTo>
                    <a:pt x="284" y="669"/>
                    <a:pt x="301" y="401"/>
                    <a:pt x="318" y="201"/>
                  </a:cubicBezTo>
                  <a:close/>
                  <a:moveTo>
                    <a:pt x="17" y="7068"/>
                  </a:moveTo>
                  <a:lnTo>
                    <a:pt x="17" y="7068"/>
                  </a:lnTo>
                  <a:cubicBezTo>
                    <a:pt x="0" y="7152"/>
                    <a:pt x="0" y="7219"/>
                    <a:pt x="0" y="7285"/>
                  </a:cubicBezTo>
                  <a:cubicBezTo>
                    <a:pt x="17" y="7219"/>
                    <a:pt x="17" y="7152"/>
                    <a:pt x="17" y="7068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48"/>
            <p:cNvSpPr/>
            <p:nvPr/>
          </p:nvSpPr>
          <p:spPr>
            <a:xfrm>
              <a:off x="6898792" y="1682495"/>
              <a:ext cx="24679" cy="26826"/>
            </a:xfrm>
            <a:custGeom>
              <a:avLst/>
              <a:gdLst/>
              <a:ahLst/>
              <a:cxnLst/>
              <a:rect l="l" t="t" r="r" b="b"/>
              <a:pathLst>
                <a:path w="770" h="837" extrusionOk="0">
                  <a:moveTo>
                    <a:pt x="769" y="1"/>
                  </a:moveTo>
                  <a:lnTo>
                    <a:pt x="769" y="1"/>
                  </a:lnTo>
                  <a:cubicBezTo>
                    <a:pt x="719" y="34"/>
                    <a:pt x="686" y="68"/>
                    <a:pt x="652" y="118"/>
                  </a:cubicBezTo>
                  <a:cubicBezTo>
                    <a:pt x="585" y="201"/>
                    <a:pt x="502" y="302"/>
                    <a:pt x="385" y="419"/>
                  </a:cubicBezTo>
                  <a:cubicBezTo>
                    <a:pt x="285" y="536"/>
                    <a:pt x="184" y="636"/>
                    <a:pt x="118" y="719"/>
                  </a:cubicBezTo>
                  <a:cubicBezTo>
                    <a:pt x="67" y="753"/>
                    <a:pt x="34" y="786"/>
                    <a:pt x="1" y="836"/>
                  </a:cubicBezTo>
                  <a:cubicBezTo>
                    <a:pt x="51" y="803"/>
                    <a:pt x="84" y="769"/>
                    <a:pt x="134" y="719"/>
                  </a:cubicBezTo>
                  <a:cubicBezTo>
                    <a:pt x="201" y="653"/>
                    <a:pt x="301" y="552"/>
                    <a:pt x="402" y="435"/>
                  </a:cubicBezTo>
                  <a:cubicBezTo>
                    <a:pt x="519" y="318"/>
                    <a:pt x="602" y="218"/>
                    <a:pt x="669" y="135"/>
                  </a:cubicBezTo>
                  <a:cubicBezTo>
                    <a:pt x="702" y="84"/>
                    <a:pt x="736" y="34"/>
                    <a:pt x="76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48"/>
            <p:cNvSpPr/>
            <p:nvPr/>
          </p:nvSpPr>
          <p:spPr>
            <a:xfrm>
              <a:off x="7244195" y="1640734"/>
              <a:ext cx="5384" cy="22531"/>
            </a:xfrm>
            <a:custGeom>
              <a:avLst/>
              <a:gdLst/>
              <a:ahLst/>
              <a:cxnLst/>
              <a:rect l="l" t="t" r="r" b="b"/>
              <a:pathLst>
                <a:path w="168" h="703" extrusionOk="0">
                  <a:moveTo>
                    <a:pt x="168" y="1"/>
                  </a:moveTo>
                  <a:lnTo>
                    <a:pt x="168" y="1"/>
                  </a:lnTo>
                  <a:cubicBezTo>
                    <a:pt x="151" y="34"/>
                    <a:pt x="134" y="67"/>
                    <a:pt x="134" y="101"/>
                  </a:cubicBezTo>
                  <a:cubicBezTo>
                    <a:pt x="118" y="168"/>
                    <a:pt x="101" y="251"/>
                    <a:pt x="67" y="351"/>
                  </a:cubicBezTo>
                  <a:cubicBezTo>
                    <a:pt x="51" y="435"/>
                    <a:pt x="34" y="535"/>
                    <a:pt x="17" y="602"/>
                  </a:cubicBezTo>
                  <a:cubicBezTo>
                    <a:pt x="17" y="636"/>
                    <a:pt x="1" y="669"/>
                    <a:pt x="1" y="702"/>
                  </a:cubicBezTo>
                  <a:cubicBezTo>
                    <a:pt x="17" y="669"/>
                    <a:pt x="34" y="636"/>
                    <a:pt x="34" y="602"/>
                  </a:cubicBezTo>
                  <a:cubicBezTo>
                    <a:pt x="51" y="535"/>
                    <a:pt x="84" y="452"/>
                    <a:pt x="101" y="351"/>
                  </a:cubicBezTo>
                  <a:cubicBezTo>
                    <a:pt x="118" y="251"/>
                    <a:pt x="134" y="168"/>
                    <a:pt x="151" y="101"/>
                  </a:cubicBezTo>
                  <a:cubicBezTo>
                    <a:pt x="168" y="67"/>
                    <a:pt x="168" y="34"/>
                    <a:pt x="16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48"/>
            <p:cNvSpPr/>
            <p:nvPr/>
          </p:nvSpPr>
          <p:spPr>
            <a:xfrm>
              <a:off x="7251149" y="1639676"/>
              <a:ext cx="5929" cy="25736"/>
            </a:xfrm>
            <a:custGeom>
              <a:avLst/>
              <a:gdLst/>
              <a:ahLst/>
              <a:cxnLst/>
              <a:rect l="l" t="t" r="r" b="b"/>
              <a:pathLst>
                <a:path w="185" h="803" extrusionOk="0">
                  <a:moveTo>
                    <a:pt x="1" y="0"/>
                  </a:moveTo>
                  <a:lnTo>
                    <a:pt x="1" y="0"/>
                  </a:lnTo>
                  <a:cubicBezTo>
                    <a:pt x="51" y="268"/>
                    <a:pt x="118" y="535"/>
                    <a:pt x="185" y="802"/>
                  </a:cubicBezTo>
                  <a:cubicBezTo>
                    <a:pt x="151" y="518"/>
                    <a:pt x="84" y="251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48"/>
            <p:cNvSpPr/>
            <p:nvPr/>
          </p:nvSpPr>
          <p:spPr>
            <a:xfrm>
              <a:off x="7084618" y="1500964"/>
              <a:ext cx="57337" cy="148904"/>
            </a:xfrm>
            <a:custGeom>
              <a:avLst/>
              <a:gdLst/>
              <a:ahLst/>
              <a:cxnLst/>
              <a:rect l="l" t="t" r="r" b="b"/>
              <a:pathLst>
                <a:path w="1789" h="4646" extrusionOk="0">
                  <a:moveTo>
                    <a:pt x="752" y="1"/>
                  </a:moveTo>
                  <a:cubicBezTo>
                    <a:pt x="752" y="1"/>
                    <a:pt x="736" y="1"/>
                    <a:pt x="702" y="17"/>
                  </a:cubicBezTo>
                  <a:cubicBezTo>
                    <a:pt x="669" y="51"/>
                    <a:pt x="619" y="84"/>
                    <a:pt x="569" y="118"/>
                  </a:cubicBezTo>
                  <a:cubicBezTo>
                    <a:pt x="418" y="235"/>
                    <a:pt x="284" y="385"/>
                    <a:pt x="201" y="569"/>
                  </a:cubicBezTo>
                  <a:cubicBezTo>
                    <a:pt x="84" y="836"/>
                    <a:pt x="17" y="1137"/>
                    <a:pt x="17" y="1421"/>
                  </a:cubicBezTo>
                  <a:cubicBezTo>
                    <a:pt x="0" y="1789"/>
                    <a:pt x="51" y="2156"/>
                    <a:pt x="184" y="2490"/>
                  </a:cubicBezTo>
                  <a:cubicBezTo>
                    <a:pt x="301" y="2824"/>
                    <a:pt x="485" y="3142"/>
                    <a:pt x="702" y="3443"/>
                  </a:cubicBezTo>
                  <a:cubicBezTo>
                    <a:pt x="869" y="3677"/>
                    <a:pt x="1053" y="3894"/>
                    <a:pt x="1254" y="4111"/>
                  </a:cubicBezTo>
                  <a:cubicBezTo>
                    <a:pt x="1437" y="4295"/>
                    <a:pt x="1571" y="4428"/>
                    <a:pt x="1671" y="4529"/>
                  </a:cubicBezTo>
                  <a:lnTo>
                    <a:pt x="1788" y="4646"/>
                  </a:lnTo>
                  <a:lnTo>
                    <a:pt x="1688" y="4529"/>
                  </a:lnTo>
                  <a:cubicBezTo>
                    <a:pt x="1588" y="4428"/>
                    <a:pt x="1437" y="4278"/>
                    <a:pt x="1270" y="4094"/>
                  </a:cubicBezTo>
                  <a:cubicBezTo>
                    <a:pt x="819" y="3626"/>
                    <a:pt x="452" y="3092"/>
                    <a:pt x="201" y="2474"/>
                  </a:cubicBezTo>
                  <a:cubicBezTo>
                    <a:pt x="84" y="2139"/>
                    <a:pt x="17" y="1789"/>
                    <a:pt x="34" y="1421"/>
                  </a:cubicBezTo>
                  <a:cubicBezTo>
                    <a:pt x="34" y="1137"/>
                    <a:pt x="101" y="853"/>
                    <a:pt x="218" y="585"/>
                  </a:cubicBezTo>
                  <a:cubicBezTo>
                    <a:pt x="301" y="402"/>
                    <a:pt x="418" y="235"/>
                    <a:pt x="585" y="118"/>
                  </a:cubicBezTo>
                  <a:cubicBezTo>
                    <a:pt x="685" y="34"/>
                    <a:pt x="769" y="1"/>
                    <a:pt x="75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48"/>
            <p:cNvSpPr/>
            <p:nvPr/>
          </p:nvSpPr>
          <p:spPr>
            <a:xfrm>
              <a:off x="6936803" y="1531507"/>
              <a:ext cx="223356" cy="1635"/>
            </a:xfrm>
            <a:custGeom>
              <a:avLst/>
              <a:gdLst/>
              <a:ahLst/>
              <a:cxnLst/>
              <a:rect l="l" t="t" r="r" b="b"/>
              <a:pathLst>
                <a:path w="6969" h="51" extrusionOk="0">
                  <a:moveTo>
                    <a:pt x="3476" y="0"/>
                  </a:moveTo>
                  <a:cubicBezTo>
                    <a:pt x="1555" y="0"/>
                    <a:pt x="1" y="0"/>
                    <a:pt x="1" y="33"/>
                  </a:cubicBezTo>
                  <a:cubicBezTo>
                    <a:pt x="1" y="50"/>
                    <a:pt x="1555" y="50"/>
                    <a:pt x="3476" y="50"/>
                  </a:cubicBezTo>
                  <a:cubicBezTo>
                    <a:pt x="5398" y="50"/>
                    <a:pt x="6968" y="50"/>
                    <a:pt x="6968" y="33"/>
                  </a:cubicBezTo>
                  <a:cubicBezTo>
                    <a:pt x="6968" y="0"/>
                    <a:pt x="5398" y="0"/>
                    <a:pt x="347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48"/>
            <p:cNvSpPr/>
            <p:nvPr/>
          </p:nvSpPr>
          <p:spPr>
            <a:xfrm>
              <a:off x="6910041" y="1563622"/>
              <a:ext cx="277425" cy="2179"/>
            </a:xfrm>
            <a:custGeom>
              <a:avLst/>
              <a:gdLst/>
              <a:ahLst/>
              <a:cxnLst/>
              <a:rect l="l" t="t" r="r" b="b"/>
              <a:pathLst>
                <a:path w="8656" h="68" extrusionOk="0">
                  <a:moveTo>
                    <a:pt x="4328" y="1"/>
                  </a:moveTo>
                  <a:cubicBezTo>
                    <a:pt x="1939" y="1"/>
                    <a:pt x="0" y="17"/>
                    <a:pt x="0" y="34"/>
                  </a:cubicBezTo>
                  <a:cubicBezTo>
                    <a:pt x="0" y="51"/>
                    <a:pt x="1939" y="67"/>
                    <a:pt x="4328" y="67"/>
                  </a:cubicBezTo>
                  <a:cubicBezTo>
                    <a:pt x="6717" y="67"/>
                    <a:pt x="8655" y="51"/>
                    <a:pt x="8655" y="34"/>
                  </a:cubicBezTo>
                  <a:cubicBezTo>
                    <a:pt x="8655" y="17"/>
                    <a:pt x="6717" y="1"/>
                    <a:pt x="432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48"/>
            <p:cNvSpPr/>
            <p:nvPr/>
          </p:nvSpPr>
          <p:spPr>
            <a:xfrm>
              <a:off x="6887542" y="1597370"/>
              <a:ext cx="333673" cy="1635"/>
            </a:xfrm>
            <a:custGeom>
              <a:avLst/>
              <a:gdLst/>
              <a:ahLst/>
              <a:cxnLst/>
              <a:rect l="l" t="t" r="r" b="b"/>
              <a:pathLst>
                <a:path w="10411" h="51" extrusionOk="0">
                  <a:moveTo>
                    <a:pt x="5214" y="0"/>
                  </a:moveTo>
                  <a:cubicBezTo>
                    <a:pt x="2340" y="0"/>
                    <a:pt x="1" y="0"/>
                    <a:pt x="1" y="17"/>
                  </a:cubicBezTo>
                  <a:cubicBezTo>
                    <a:pt x="1" y="50"/>
                    <a:pt x="2340" y="50"/>
                    <a:pt x="5214" y="50"/>
                  </a:cubicBezTo>
                  <a:cubicBezTo>
                    <a:pt x="8088" y="50"/>
                    <a:pt x="10410" y="50"/>
                    <a:pt x="10410" y="17"/>
                  </a:cubicBezTo>
                  <a:cubicBezTo>
                    <a:pt x="10410" y="0"/>
                    <a:pt x="8088" y="0"/>
                    <a:pt x="521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48"/>
            <p:cNvSpPr/>
            <p:nvPr/>
          </p:nvSpPr>
          <p:spPr>
            <a:xfrm>
              <a:off x="6862928" y="1632689"/>
              <a:ext cx="381844" cy="2179"/>
            </a:xfrm>
            <a:custGeom>
              <a:avLst/>
              <a:gdLst/>
              <a:ahLst/>
              <a:cxnLst/>
              <a:rect l="l" t="t" r="r" b="b"/>
              <a:pathLst>
                <a:path w="11914" h="68" extrusionOk="0">
                  <a:moveTo>
                    <a:pt x="5965" y="1"/>
                  </a:moveTo>
                  <a:cubicBezTo>
                    <a:pt x="2673" y="1"/>
                    <a:pt x="0" y="18"/>
                    <a:pt x="0" y="34"/>
                  </a:cubicBezTo>
                  <a:cubicBezTo>
                    <a:pt x="0" y="51"/>
                    <a:pt x="2673" y="68"/>
                    <a:pt x="5965" y="68"/>
                  </a:cubicBezTo>
                  <a:cubicBezTo>
                    <a:pt x="9257" y="68"/>
                    <a:pt x="11913" y="51"/>
                    <a:pt x="11913" y="34"/>
                  </a:cubicBezTo>
                  <a:cubicBezTo>
                    <a:pt x="11913" y="18"/>
                    <a:pt x="9257" y="1"/>
                    <a:pt x="596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48"/>
            <p:cNvSpPr/>
            <p:nvPr/>
          </p:nvSpPr>
          <p:spPr>
            <a:xfrm>
              <a:off x="6844178" y="1673938"/>
              <a:ext cx="294027" cy="2179"/>
            </a:xfrm>
            <a:custGeom>
              <a:avLst/>
              <a:gdLst/>
              <a:ahLst/>
              <a:cxnLst/>
              <a:rect l="l" t="t" r="r" b="b"/>
              <a:pathLst>
                <a:path w="9174" h="68" extrusionOk="0">
                  <a:moveTo>
                    <a:pt x="4578" y="1"/>
                  </a:moveTo>
                  <a:lnTo>
                    <a:pt x="1337" y="17"/>
                  </a:lnTo>
                  <a:lnTo>
                    <a:pt x="351" y="34"/>
                  </a:lnTo>
                  <a:lnTo>
                    <a:pt x="0" y="34"/>
                  </a:lnTo>
                  <a:cubicBezTo>
                    <a:pt x="34" y="51"/>
                    <a:pt x="67" y="51"/>
                    <a:pt x="101" y="51"/>
                  </a:cubicBezTo>
                  <a:lnTo>
                    <a:pt x="351" y="51"/>
                  </a:lnTo>
                  <a:lnTo>
                    <a:pt x="1337" y="67"/>
                  </a:lnTo>
                  <a:lnTo>
                    <a:pt x="7837" y="67"/>
                  </a:lnTo>
                  <a:lnTo>
                    <a:pt x="8806" y="51"/>
                  </a:lnTo>
                  <a:lnTo>
                    <a:pt x="9073" y="51"/>
                  </a:lnTo>
                  <a:cubicBezTo>
                    <a:pt x="9106" y="51"/>
                    <a:pt x="9140" y="51"/>
                    <a:pt x="9173" y="34"/>
                  </a:cubicBezTo>
                  <a:lnTo>
                    <a:pt x="8806" y="34"/>
                  </a:lnTo>
                  <a:lnTo>
                    <a:pt x="7837" y="17"/>
                  </a:lnTo>
                  <a:lnTo>
                    <a:pt x="4578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48"/>
            <p:cNvSpPr/>
            <p:nvPr/>
          </p:nvSpPr>
          <p:spPr>
            <a:xfrm>
              <a:off x="7163332" y="1676630"/>
              <a:ext cx="176211" cy="1635"/>
            </a:xfrm>
            <a:custGeom>
              <a:avLst/>
              <a:gdLst/>
              <a:ahLst/>
              <a:cxnLst/>
              <a:rect l="l" t="t" r="r" b="b"/>
              <a:pathLst>
                <a:path w="5498" h="51" extrusionOk="0">
                  <a:moveTo>
                    <a:pt x="2757" y="0"/>
                  </a:moveTo>
                  <a:cubicBezTo>
                    <a:pt x="1237" y="0"/>
                    <a:pt x="1" y="0"/>
                    <a:pt x="1" y="17"/>
                  </a:cubicBezTo>
                  <a:cubicBezTo>
                    <a:pt x="1" y="50"/>
                    <a:pt x="1237" y="50"/>
                    <a:pt x="2757" y="50"/>
                  </a:cubicBezTo>
                  <a:cubicBezTo>
                    <a:pt x="4278" y="50"/>
                    <a:pt x="5498" y="50"/>
                    <a:pt x="5498" y="17"/>
                  </a:cubicBezTo>
                  <a:cubicBezTo>
                    <a:pt x="5498" y="0"/>
                    <a:pt x="4278" y="0"/>
                    <a:pt x="275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48"/>
            <p:cNvSpPr/>
            <p:nvPr/>
          </p:nvSpPr>
          <p:spPr>
            <a:xfrm>
              <a:off x="7198139" y="1713039"/>
              <a:ext cx="85189" cy="2179"/>
            </a:xfrm>
            <a:custGeom>
              <a:avLst/>
              <a:gdLst/>
              <a:ahLst/>
              <a:cxnLst/>
              <a:rect l="l" t="t" r="r" b="b"/>
              <a:pathLst>
                <a:path w="2658" h="68" extrusionOk="0">
                  <a:moveTo>
                    <a:pt x="1321" y="0"/>
                  </a:moveTo>
                  <a:cubicBezTo>
                    <a:pt x="585" y="0"/>
                    <a:pt x="1" y="17"/>
                    <a:pt x="1" y="34"/>
                  </a:cubicBezTo>
                  <a:cubicBezTo>
                    <a:pt x="1" y="50"/>
                    <a:pt x="585" y="67"/>
                    <a:pt x="1321" y="67"/>
                  </a:cubicBezTo>
                  <a:cubicBezTo>
                    <a:pt x="2072" y="67"/>
                    <a:pt x="2657" y="50"/>
                    <a:pt x="2657" y="34"/>
                  </a:cubicBezTo>
                  <a:cubicBezTo>
                    <a:pt x="2657" y="17"/>
                    <a:pt x="2072" y="0"/>
                    <a:pt x="132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48"/>
            <p:cNvSpPr/>
            <p:nvPr/>
          </p:nvSpPr>
          <p:spPr>
            <a:xfrm>
              <a:off x="7262944" y="1635926"/>
              <a:ext cx="130155" cy="2179"/>
            </a:xfrm>
            <a:custGeom>
              <a:avLst/>
              <a:gdLst/>
              <a:ahLst/>
              <a:cxnLst/>
              <a:rect l="l" t="t" r="r" b="b"/>
              <a:pathLst>
                <a:path w="4061" h="68" extrusionOk="0">
                  <a:moveTo>
                    <a:pt x="2039" y="0"/>
                  </a:moveTo>
                  <a:cubicBezTo>
                    <a:pt x="903" y="0"/>
                    <a:pt x="0" y="17"/>
                    <a:pt x="0" y="34"/>
                  </a:cubicBezTo>
                  <a:cubicBezTo>
                    <a:pt x="0" y="50"/>
                    <a:pt x="903" y="67"/>
                    <a:pt x="2039" y="67"/>
                  </a:cubicBezTo>
                  <a:cubicBezTo>
                    <a:pt x="3158" y="67"/>
                    <a:pt x="4061" y="50"/>
                    <a:pt x="4061" y="34"/>
                  </a:cubicBezTo>
                  <a:cubicBezTo>
                    <a:pt x="4061" y="17"/>
                    <a:pt x="3158" y="0"/>
                    <a:pt x="203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48"/>
            <p:cNvSpPr/>
            <p:nvPr/>
          </p:nvSpPr>
          <p:spPr>
            <a:xfrm>
              <a:off x="6833474" y="1717301"/>
              <a:ext cx="307392" cy="2179"/>
            </a:xfrm>
            <a:custGeom>
              <a:avLst/>
              <a:gdLst/>
              <a:ahLst/>
              <a:cxnLst/>
              <a:rect l="l" t="t" r="r" b="b"/>
              <a:pathLst>
                <a:path w="9591" h="68" extrusionOk="0">
                  <a:moveTo>
                    <a:pt x="4795" y="1"/>
                  </a:moveTo>
                  <a:cubicBezTo>
                    <a:pt x="2156" y="1"/>
                    <a:pt x="0" y="18"/>
                    <a:pt x="0" y="34"/>
                  </a:cubicBezTo>
                  <a:cubicBezTo>
                    <a:pt x="0" y="51"/>
                    <a:pt x="2156" y="68"/>
                    <a:pt x="4795" y="68"/>
                  </a:cubicBezTo>
                  <a:cubicBezTo>
                    <a:pt x="7452" y="68"/>
                    <a:pt x="9591" y="51"/>
                    <a:pt x="9591" y="34"/>
                  </a:cubicBezTo>
                  <a:cubicBezTo>
                    <a:pt x="9591" y="18"/>
                    <a:pt x="7452" y="1"/>
                    <a:pt x="479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48"/>
            <p:cNvSpPr/>
            <p:nvPr/>
          </p:nvSpPr>
          <p:spPr>
            <a:xfrm>
              <a:off x="6919143" y="1765505"/>
              <a:ext cx="224414" cy="2179"/>
            </a:xfrm>
            <a:custGeom>
              <a:avLst/>
              <a:gdLst/>
              <a:ahLst/>
              <a:cxnLst/>
              <a:rect l="l" t="t" r="r" b="b"/>
              <a:pathLst>
                <a:path w="7002" h="68" extrusionOk="0">
                  <a:moveTo>
                    <a:pt x="3509" y="1"/>
                  </a:moveTo>
                  <a:cubicBezTo>
                    <a:pt x="1571" y="1"/>
                    <a:pt x="0" y="17"/>
                    <a:pt x="0" y="34"/>
                  </a:cubicBezTo>
                  <a:cubicBezTo>
                    <a:pt x="0" y="51"/>
                    <a:pt x="1571" y="68"/>
                    <a:pt x="3509" y="68"/>
                  </a:cubicBezTo>
                  <a:cubicBezTo>
                    <a:pt x="5431" y="68"/>
                    <a:pt x="7001" y="51"/>
                    <a:pt x="7001" y="34"/>
                  </a:cubicBezTo>
                  <a:cubicBezTo>
                    <a:pt x="7001" y="17"/>
                    <a:pt x="5431" y="1"/>
                    <a:pt x="350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48"/>
            <p:cNvSpPr/>
            <p:nvPr/>
          </p:nvSpPr>
          <p:spPr>
            <a:xfrm>
              <a:off x="6919143" y="1804061"/>
              <a:ext cx="224414" cy="2179"/>
            </a:xfrm>
            <a:custGeom>
              <a:avLst/>
              <a:gdLst/>
              <a:ahLst/>
              <a:cxnLst/>
              <a:rect l="l" t="t" r="r" b="b"/>
              <a:pathLst>
                <a:path w="7002" h="68" extrusionOk="0">
                  <a:moveTo>
                    <a:pt x="3509" y="1"/>
                  </a:moveTo>
                  <a:cubicBezTo>
                    <a:pt x="1571" y="1"/>
                    <a:pt x="0" y="17"/>
                    <a:pt x="0" y="34"/>
                  </a:cubicBezTo>
                  <a:cubicBezTo>
                    <a:pt x="0" y="51"/>
                    <a:pt x="1571" y="68"/>
                    <a:pt x="3509" y="68"/>
                  </a:cubicBezTo>
                  <a:cubicBezTo>
                    <a:pt x="5431" y="68"/>
                    <a:pt x="7001" y="51"/>
                    <a:pt x="7001" y="34"/>
                  </a:cubicBezTo>
                  <a:cubicBezTo>
                    <a:pt x="7001" y="17"/>
                    <a:pt x="5431" y="1"/>
                    <a:pt x="350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48"/>
            <p:cNvSpPr/>
            <p:nvPr/>
          </p:nvSpPr>
          <p:spPr>
            <a:xfrm>
              <a:off x="6919143" y="1848514"/>
              <a:ext cx="224414" cy="2179"/>
            </a:xfrm>
            <a:custGeom>
              <a:avLst/>
              <a:gdLst/>
              <a:ahLst/>
              <a:cxnLst/>
              <a:rect l="l" t="t" r="r" b="b"/>
              <a:pathLst>
                <a:path w="7002" h="68" extrusionOk="0">
                  <a:moveTo>
                    <a:pt x="3509" y="1"/>
                  </a:moveTo>
                  <a:cubicBezTo>
                    <a:pt x="1571" y="1"/>
                    <a:pt x="0" y="17"/>
                    <a:pt x="0" y="34"/>
                  </a:cubicBezTo>
                  <a:cubicBezTo>
                    <a:pt x="0" y="51"/>
                    <a:pt x="1571" y="67"/>
                    <a:pt x="3509" y="67"/>
                  </a:cubicBezTo>
                  <a:cubicBezTo>
                    <a:pt x="5431" y="67"/>
                    <a:pt x="7001" y="51"/>
                    <a:pt x="7001" y="34"/>
                  </a:cubicBezTo>
                  <a:cubicBezTo>
                    <a:pt x="7001" y="17"/>
                    <a:pt x="5431" y="1"/>
                    <a:pt x="350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48"/>
            <p:cNvSpPr/>
            <p:nvPr/>
          </p:nvSpPr>
          <p:spPr>
            <a:xfrm>
              <a:off x="7302558" y="1608620"/>
              <a:ext cx="91086" cy="1635"/>
            </a:xfrm>
            <a:custGeom>
              <a:avLst/>
              <a:gdLst/>
              <a:ahLst/>
              <a:cxnLst/>
              <a:rect l="l" t="t" r="r" b="b"/>
              <a:pathLst>
                <a:path w="2842" h="51" extrusionOk="0">
                  <a:moveTo>
                    <a:pt x="1421" y="0"/>
                  </a:moveTo>
                  <a:cubicBezTo>
                    <a:pt x="636" y="0"/>
                    <a:pt x="1" y="0"/>
                    <a:pt x="1" y="34"/>
                  </a:cubicBezTo>
                  <a:cubicBezTo>
                    <a:pt x="1" y="50"/>
                    <a:pt x="636" y="50"/>
                    <a:pt x="1421" y="50"/>
                  </a:cubicBezTo>
                  <a:cubicBezTo>
                    <a:pt x="2206" y="50"/>
                    <a:pt x="2841" y="50"/>
                    <a:pt x="2841" y="34"/>
                  </a:cubicBezTo>
                  <a:cubicBezTo>
                    <a:pt x="2841" y="0"/>
                    <a:pt x="2206" y="0"/>
                    <a:pt x="142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48"/>
            <p:cNvSpPr/>
            <p:nvPr/>
          </p:nvSpPr>
          <p:spPr>
            <a:xfrm>
              <a:off x="6822224" y="2561819"/>
              <a:ext cx="71792" cy="48235"/>
            </a:xfrm>
            <a:custGeom>
              <a:avLst/>
              <a:gdLst/>
              <a:ahLst/>
              <a:cxnLst/>
              <a:rect l="l" t="t" r="r" b="b"/>
              <a:pathLst>
                <a:path w="2240" h="1505" extrusionOk="0">
                  <a:moveTo>
                    <a:pt x="318" y="0"/>
                  </a:moveTo>
                  <a:lnTo>
                    <a:pt x="0" y="1253"/>
                  </a:lnTo>
                  <a:lnTo>
                    <a:pt x="2156" y="1504"/>
                  </a:lnTo>
                  <a:lnTo>
                    <a:pt x="2239" y="251"/>
                  </a:lnTo>
                  <a:lnTo>
                    <a:pt x="318" y="0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48"/>
            <p:cNvSpPr/>
            <p:nvPr/>
          </p:nvSpPr>
          <p:spPr>
            <a:xfrm>
              <a:off x="6857031" y="2563421"/>
              <a:ext cx="6442" cy="36986"/>
            </a:xfrm>
            <a:custGeom>
              <a:avLst/>
              <a:gdLst/>
              <a:ahLst/>
              <a:cxnLst/>
              <a:rect l="l" t="t" r="r" b="b"/>
              <a:pathLst>
                <a:path w="201" h="1154" extrusionOk="0">
                  <a:moveTo>
                    <a:pt x="201" y="0"/>
                  </a:moveTo>
                  <a:lnTo>
                    <a:pt x="201" y="0"/>
                  </a:lnTo>
                  <a:cubicBezTo>
                    <a:pt x="84" y="385"/>
                    <a:pt x="17" y="769"/>
                    <a:pt x="0" y="1153"/>
                  </a:cubicBezTo>
                  <a:cubicBezTo>
                    <a:pt x="67" y="969"/>
                    <a:pt x="101" y="786"/>
                    <a:pt x="134" y="585"/>
                  </a:cubicBezTo>
                  <a:cubicBezTo>
                    <a:pt x="167" y="401"/>
                    <a:pt x="201" y="201"/>
                    <a:pt x="20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48"/>
            <p:cNvSpPr/>
            <p:nvPr/>
          </p:nvSpPr>
          <p:spPr>
            <a:xfrm>
              <a:off x="6823827" y="2594478"/>
              <a:ext cx="67497" cy="11282"/>
            </a:xfrm>
            <a:custGeom>
              <a:avLst/>
              <a:gdLst/>
              <a:ahLst/>
              <a:cxnLst/>
              <a:rect l="l" t="t" r="r" b="b"/>
              <a:pathLst>
                <a:path w="2106" h="352" extrusionOk="0">
                  <a:moveTo>
                    <a:pt x="0" y="0"/>
                  </a:moveTo>
                  <a:cubicBezTo>
                    <a:pt x="101" y="34"/>
                    <a:pt x="201" y="51"/>
                    <a:pt x="301" y="67"/>
                  </a:cubicBezTo>
                  <a:cubicBezTo>
                    <a:pt x="502" y="117"/>
                    <a:pt x="752" y="151"/>
                    <a:pt x="1053" y="201"/>
                  </a:cubicBezTo>
                  <a:lnTo>
                    <a:pt x="1805" y="318"/>
                  </a:lnTo>
                  <a:cubicBezTo>
                    <a:pt x="1905" y="335"/>
                    <a:pt x="2005" y="335"/>
                    <a:pt x="2106" y="351"/>
                  </a:cubicBezTo>
                  <a:cubicBezTo>
                    <a:pt x="2022" y="301"/>
                    <a:pt x="1922" y="285"/>
                    <a:pt x="1805" y="268"/>
                  </a:cubicBezTo>
                  <a:cubicBezTo>
                    <a:pt x="1621" y="234"/>
                    <a:pt x="1354" y="184"/>
                    <a:pt x="1070" y="134"/>
                  </a:cubicBezTo>
                  <a:lnTo>
                    <a:pt x="318" y="34"/>
                  </a:lnTo>
                  <a:cubicBezTo>
                    <a:pt x="218" y="17"/>
                    <a:pt x="101" y="0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48"/>
            <p:cNvSpPr/>
            <p:nvPr/>
          </p:nvSpPr>
          <p:spPr>
            <a:xfrm>
              <a:off x="7072823" y="2571466"/>
              <a:ext cx="139289" cy="29133"/>
            </a:xfrm>
            <a:custGeom>
              <a:avLst/>
              <a:gdLst/>
              <a:ahLst/>
              <a:cxnLst/>
              <a:rect l="l" t="t" r="r" b="b"/>
              <a:pathLst>
                <a:path w="4346" h="909" extrusionOk="0">
                  <a:moveTo>
                    <a:pt x="2340" y="0"/>
                  </a:moveTo>
                  <a:lnTo>
                    <a:pt x="1" y="67"/>
                  </a:lnTo>
                  <a:lnTo>
                    <a:pt x="18" y="886"/>
                  </a:lnTo>
                  <a:lnTo>
                    <a:pt x="151" y="886"/>
                  </a:lnTo>
                  <a:cubicBezTo>
                    <a:pt x="458" y="893"/>
                    <a:pt x="1206" y="909"/>
                    <a:pt x="1957" y="909"/>
                  </a:cubicBezTo>
                  <a:cubicBezTo>
                    <a:pt x="2800" y="909"/>
                    <a:pt x="3647" y="889"/>
                    <a:pt x="3877" y="819"/>
                  </a:cubicBezTo>
                  <a:cubicBezTo>
                    <a:pt x="4345" y="652"/>
                    <a:pt x="2357" y="251"/>
                    <a:pt x="2357" y="251"/>
                  </a:cubicBezTo>
                  <a:lnTo>
                    <a:pt x="2340" y="0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48"/>
            <p:cNvSpPr/>
            <p:nvPr/>
          </p:nvSpPr>
          <p:spPr>
            <a:xfrm>
              <a:off x="7072823" y="2577780"/>
              <a:ext cx="27339" cy="21025"/>
            </a:xfrm>
            <a:custGeom>
              <a:avLst/>
              <a:gdLst/>
              <a:ahLst/>
              <a:cxnLst/>
              <a:rect l="l" t="t" r="r" b="b"/>
              <a:pathLst>
                <a:path w="853" h="656" extrusionOk="0">
                  <a:moveTo>
                    <a:pt x="75" y="0"/>
                  </a:moveTo>
                  <a:cubicBezTo>
                    <a:pt x="51" y="0"/>
                    <a:pt x="26" y="1"/>
                    <a:pt x="1" y="4"/>
                  </a:cubicBezTo>
                  <a:lnTo>
                    <a:pt x="18" y="655"/>
                  </a:lnTo>
                  <a:lnTo>
                    <a:pt x="853" y="655"/>
                  </a:lnTo>
                  <a:cubicBezTo>
                    <a:pt x="820" y="455"/>
                    <a:pt x="703" y="271"/>
                    <a:pt x="552" y="154"/>
                  </a:cubicBezTo>
                  <a:cubicBezTo>
                    <a:pt x="406" y="52"/>
                    <a:pt x="247" y="0"/>
                    <a:pt x="75" y="0"/>
                  </a:cubicBezTo>
                  <a:close/>
                </a:path>
              </a:pathLst>
            </a:custGeom>
            <a:solidFill>
              <a:srgbClr val="FFFFFF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48"/>
            <p:cNvSpPr/>
            <p:nvPr/>
          </p:nvSpPr>
          <p:spPr>
            <a:xfrm>
              <a:off x="7073368" y="2586978"/>
              <a:ext cx="128553" cy="14070"/>
            </a:xfrm>
            <a:custGeom>
              <a:avLst/>
              <a:gdLst/>
              <a:ahLst/>
              <a:cxnLst/>
              <a:rect l="l" t="t" r="r" b="b"/>
              <a:pathLst>
                <a:path w="4011" h="439" extrusionOk="0">
                  <a:moveTo>
                    <a:pt x="3309" y="1"/>
                  </a:moveTo>
                  <a:cubicBezTo>
                    <a:pt x="3175" y="1"/>
                    <a:pt x="3108" y="301"/>
                    <a:pt x="3108" y="301"/>
                  </a:cubicBezTo>
                  <a:lnTo>
                    <a:pt x="1" y="351"/>
                  </a:lnTo>
                  <a:lnTo>
                    <a:pt x="1" y="402"/>
                  </a:lnTo>
                  <a:cubicBezTo>
                    <a:pt x="363" y="427"/>
                    <a:pt x="869" y="439"/>
                    <a:pt x="1399" y="439"/>
                  </a:cubicBezTo>
                  <a:cubicBezTo>
                    <a:pt x="2578" y="439"/>
                    <a:pt x="3869" y="382"/>
                    <a:pt x="3927" y="301"/>
                  </a:cubicBezTo>
                  <a:cubicBezTo>
                    <a:pt x="4011" y="184"/>
                    <a:pt x="3309" y="1"/>
                    <a:pt x="3309" y="1"/>
                  </a:cubicBezTo>
                  <a:close/>
                </a:path>
              </a:pathLst>
            </a:custGeom>
            <a:solidFill>
              <a:srgbClr val="FFFFFF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48"/>
            <p:cNvSpPr/>
            <p:nvPr/>
          </p:nvSpPr>
          <p:spPr>
            <a:xfrm>
              <a:off x="7077118" y="2595535"/>
              <a:ext cx="121053" cy="3269"/>
            </a:xfrm>
            <a:custGeom>
              <a:avLst/>
              <a:gdLst/>
              <a:ahLst/>
              <a:cxnLst/>
              <a:rect l="l" t="t" r="r" b="b"/>
              <a:pathLst>
                <a:path w="3777" h="102" extrusionOk="0">
                  <a:moveTo>
                    <a:pt x="3660" y="1"/>
                  </a:moveTo>
                  <a:lnTo>
                    <a:pt x="3225" y="18"/>
                  </a:lnTo>
                  <a:cubicBezTo>
                    <a:pt x="2874" y="34"/>
                    <a:pt x="2373" y="51"/>
                    <a:pt x="1822" y="68"/>
                  </a:cubicBezTo>
                  <a:cubicBezTo>
                    <a:pt x="1287" y="68"/>
                    <a:pt x="786" y="84"/>
                    <a:pt x="418" y="84"/>
                  </a:cubicBezTo>
                  <a:lnTo>
                    <a:pt x="0" y="84"/>
                  </a:lnTo>
                  <a:lnTo>
                    <a:pt x="418" y="101"/>
                  </a:lnTo>
                  <a:cubicBezTo>
                    <a:pt x="786" y="101"/>
                    <a:pt x="1287" y="101"/>
                    <a:pt x="1822" y="84"/>
                  </a:cubicBezTo>
                  <a:cubicBezTo>
                    <a:pt x="2373" y="84"/>
                    <a:pt x="2874" y="51"/>
                    <a:pt x="3225" y="34"/>
                  </a:cubicBezTo>
                  <a:lnTo>
                    <a:pt x="3660" y="18"/>
                  </a:lnTo>
                  <a:lnTo>
                    <a:pt x="3777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48"/>
            <p:cNvSpPr/>
            <p:nvPr/>
          </p:nvSpPr>
          <p:spPr>
            <a:xfrm>
              <a:off x="7172979" y="2585920"/>
              <a:ext cx="6987" cy="11794"/>
            </a:xfrm>
            <a:custGeom>
              <a:avLst/>
              <a:gdLst/>
              <a:ahLst/>
              <a:cxnLst/>
              <a:rect l="l" t="t" r="r" b="b"/>
              <a:pathLst>
                <a:path w="218" h="368" extrusionOk="0">
                  <a:moveTo>
                    <a:pt x="218" y="0"/>
                  </a:moveTo>
                  <a:lnTo>
                    <a:pt x="218" y="0"/>
                  </a:lnTo>
                  <a:cubicBezTo>
                    <a:pt x="84" y="67"/>
                    <a:pt x="0" y="217"/>
                    <a:pt x="0" y="368"/>
                  </a:cubicBezTo>
                  <a:cubicBezTo>
                    <a:pt x="34" y="234"/>
                    <a:pt x="101" y="100"/>
                    <a:pt x="21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48"/>
            <p:cNvSpPr/>
            <p:nvPr/>
          </p:nvSpPr>
          <p:spPr>
            <a:xfrm>
              <a:off x="7150480" y="2580985"/>
              <a:ext cx="4327" cy="6122"/>
            </a:xfrm>
            <a:custGeom>
              <a:avLst/>
              <a:gdLst/>
              <a:ahLst/>
              <a:cxnLst/>
              <a:rect l="l" t="t" r="r" b="b"/>
              <a:pathLst>
                <a:path w="135" h="191" extrusionOk="0">
                  <a:moveTo>
                    <a:pt x="127" y="0"/>
                  </a:moveTo>
                  <a:cubicBezTo>
                    <a:pt x="109" y="0"/>
                    <a:pt x="80" y="44"/>
                    <a:pt x="51" y="87"/>
                  </a:cubicBezTo>
                  <a:cubicBezTo>
                    <a:pt x="17" y="137"/>
                    <a:pt x="1" y="188"/>
                    <a:pt x="1" y="188"/>
                  </a:cubicBezTo>
                  <a:cubicBezTo>
                    <a:pt x="3" y="190"/>
                    <a:pt x="5" y="191"/>
                    <a:pt x="8" y="191"/>
                  </a:cubicBezTo>
                  <a:cubicBezTo>
                    <a:pt x="26" y="191"/>
                    <a:pt x="55" y="147"/>
                    <a:pt x="84" y="104"/>
                  </a:cubicBezTo>
                  <a:cubicBezTo>
                    <a:pt x="118" y="54"/>
                    <a:pt x="134" y="4"/>
                    <a:pt x="134" y="4"/>
                  </a:cubicBezTo>
                  <a:cubicBezTo>
                    <a:pt x="132" y="2"/>
                    <a:pt x="129" y="0"/>
                    <a:pt x="12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48"/>
            <p:cNvSpPr/>
            <p:nvPr/>
          </p:nvSpPr>
          <p:spPr>
            <a:xfrm>
              <a:off x="7144583" y="2579863"/>
              <a:ext cx="4872" cy="4487"/>
            </a:xfrm>
            <a:custGeom>
              <a:avLst/>
              <a:gdLst/>
              <a:ahLst/>
              <a:cxnLst/>
              <a:rect l="l" t="t" r="r" b="b"/>
              <a:pathLst>
                <a:path w="152" h="140" extrusionOk="0">
                  <a:moveTo>
                    <a:pt x="140" y="1"/>
                  </a:moveTo>
                  <a:cubicBezTo>
                    <a:pt x="122" y="1"/>
                    <a:pt x="95" y="28"/>
                    <a:pt x="68" y="55"/>
                  </a:cubicBezTo>
                  <a:cubicBezTo>
                    <a:pt x="17" y="89"/>
                    <a:pt x="1" y="122"/>
                    <a:pt x="1" y="139"/>
                  </a:cubicBezTo>
                  <a:cubicBezTo>
                    <a:pt x="1" y="139"/>
                    <a:pt x="34" y="106"/>
                    <a:pt x="84" y="72"/>
                  </a:cubicBezTo>
                  <a:cubicBezTo>
                    <a:pt x="118" y="39"/>
                    <a:pt x="151" y="5"/>
                    <a:pt x="151" y="5"/>
                  </a:cubicBezTo>
                  <a:cubicBezTo>
                    <a:pt x="148" y="2"/>
                    <a:pt x="144" y="1"/>
                    <a:pt x="14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48"/>
            <p:cNvSpPr/>
            <p:nvPr/>
          </p:nvSpPr>
          <p:spPr>
            <a:xfrm>
              <a:off x="7140833" y="2576562"/>
              <a:ext cx="7532" cy="1058"/>
            </a:xfrm>
            <a:custGeom>
              <a:avLst/>
              <a:gdLst/>
              <a:ahLst/>
              <a:cxnLst/>
              <a:rect l="l" t="t" r="r" b="b"/>
              <a:pathLst>
                <a:path w="235" h="33" extrusionOk="0">
                  <a:moveTo>
                    <a:pt x="156" y="1"/>
                  </a:moveTo>
                  <a:cubicBezTo>
                    <a:pt x="142" y="1"/>
                    <a:pt x="129" y="3"/>
                    <a:pt x="118" y="8"/>
                  </a:cubicBezTo>
                  <a:cubicBezTo>
                    <a:pt x="103" y="3"/>
                    <a:pt x="90" y="1"/>
                    <a:pt x="78" y="1"/>
                  </a:cubicBezTo>
                  <a:cubicBezTo>
                    <a:pt x="48" y="1"/>
                    <a:pt x="24" y="13"/>
                    <a:pt x="1" y="25"/>
                  </a:cubicBezTo>
                  <a:cubicBezTo>
                    <a:pt x="23" y="25"/>
                    <a:pt x="45" y="32"/>
                    <a:pt x="73" y="32"/>
                  </a:cubicBezTo>
                  <a:cubicBezTo>
                    <a:pt x="86" y="32"/>
                    <a:pt x="101" y="30"/>
                    <a:pt x="118" y="25"/>
                  </a:cubicBezTo>
                  <a:cubicBezTo>
                    <a:pt x="128" y="30"/>
                    <a:pt x="139" y="32"/>
                    <a:pt x="151" y="32"/>
                  </a:cubicBezTo>
                  <a:cubicBezTo>
                    <a:pt x="179" y="32"/>
                    <a:pt x="211" y="20"/>
                    <a:pt x="235" y="8"/>
                  </a:cubicBezTo>
                  <a:cubicBezTo>
                    <a:pt x="212" y="8"/>
                    <a:pt x="183" y="1"/>
                    <a:pt x="15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48"/>
            <p:cNvSpPr/>
            <p:nvPr/>
          </p:nvSpPr>
          <p:spPr>
            <a:xfrm>
              <a:off x="7139231" y="2571979"/>
              <a:ext cx="8621" cy="1314"/>
            </a:xfrm>
            <a:custGeom>
              <a:avLst/>
              <a:gdLst/>
              <a:ahLst/>
              <a:cxnLst/>
              <a:rect l="l" t="t" r="r" b="b"/>
              <a:pathLst>
                <a:path w="269" h="41" extrusionOk="0">
                  <a:moveTo>
                    <a:pt x="1" y="1"/>
                  </a:moveTo>
                  <a:cubicBezTo>
                    <a:pt x="47" y="28"/>
                    <a:pt x="98" y="41"/>
                    <a:pt x="148" y="41"/>
                  </a:cubicBezTo>
                  <a:cubicBezTo>
                    <a:pt x="190" y="41"/>
                    <a:pt x="230" y="32"/>
                    <a:pt x="268" y="17"/>
                  </a:cubicBezTo>
                  <a:lnTo>
                    <a:pt x="134" y="17"/>
                  </a:lnTo>
                  <a:cubicBezTo>
                    <a:pt x="84" y="1"/>
                    <a:pt x="51" y="1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48"/>
            <p:cNvSpPr/>
            <p:nvPr/>
          </p:nvSpPr>
          <p:spPr>
            <a:xfrm>
              <a:off x="7153173" y="2573677"/>
              <a:ext cx="13942" cy="7980"/>
            </a:xfrm>
            <a:custGeom>
              <a:avLst/>
              <a:gdLst/>
              <a:ahLst/>
              <a:cxnLst/>
              <a:rect l="l" t="t" r="r" b="b"/>
              <a:pathLst>
                <a:path w="435" h="249" extrusionOk="0">
                  <a:moveTo>
                    <a:pt x="287" y="20"/>
                  </a:moveTo>
                  <a:cubicBezTo>
                    <a:pt x="323" y="20"/>
                    <a:pt x="362" y="28"/>
                    <a:pt x="401" y="48"/>
                  </a:cubicBezTo>
                  <a:cubicBezTo>
                    <a:pt x="418" y="65"/>
                    <a:pt x="418" y="98"/>
                    <a:pt x="384" y="115"/>
                  </a:cubicBezTo>
                  <a:cubicBezTo>
                    <a:pt x="351" y="132"/>
                    <a:pt x="334" y="132"/>
                    <a:pt x="301" y="148"/>
                  </a:cubicBezTo>
                  <a:cubicBezTo>
                    <a:pt x="251" y="165"/>
                    <a:pt x="201" y="182"/>
                    <a:pt x="150" y="198"/>
                  </a:cubicBezTo>
                  <a:cubicBezTo>
                    <a:pt x="100" y="207"/>
                    <a:pt x="62" y="211"/>
                    <a:pt x="36" y="213"/>
                  </a:cubicBezTo>
                  <a:lnTo>
                    <a:pt x="36" y="213"/>
                  </a:lnTo>
                  <a:cubicBezTo>
                    <a:pt x="53" y="185"/>
                    <a:pt x="72" y="154"/>
                    <a:pt x="84" y="132"/>
                  </a:cubicBezTo>
                  <a:cubicBezTo>
                    <a:pt x="117" y="81"/>
                    <a:pt x="167" y="48"/>
                    <a:pt x="217" y="31"/>
                  </a:cubicBezTo>
                  <a:cubicBezTo>
                    <a:pt x="238" y="24"/>
                    <a:pt x="262" y="20"/>
                    <a:pt x="287" y="20"/>
                  </a:cubicBezTo>
                  <a:close/>
                  <a:moveTo>
                    <a:pt x="294" y="1"/>
                  </a:moveTo>
                  <a:cubicBezTo>
                    <a:pt x="205" y="1"/>
                    <a:pt x="124" y="46"/>
                    <a:pt x="67" y="115"/>
                  </a:cubicBezTo>
                  <a:cubicBezTo>
                    <a:pt x="51" y="148"/>
                    <a:pt x="34" y="180"/>
                    <a:pt x="34" y="213"/>
                  </a:cubicBezTo>
                  <a:lnTo>
                    <a:pt x="34" y="213"/>
                  </a:lnTo>
                  <a:cubicBezTo>
                    <a:pt x="11" y="215"/>
                    <a:pt x="0" y="215"/>
                    <a:pt x="0" y="215"/>
                  </a:cubicBezTo>
                  <a:lnTo>
                    <a:pt x="34" y="215"/>
                  </a:lnTo>
                  <a:cubicBezTo>
                    <a:pt x="17" y="232"/>
                    <a:pt x="17" y="248"/>
                    <a:pt x="17" y="248"/>
                  </a:cubicBezTo>
                  <a:cubicBezTo>
                    <a:pt x="22" y="239"/>
                    <a:pt x="28" y="227"/>
                    <a:pt x="35" y="215"/>
                  </a:cubicBezTo>
                  <a:lnTo>
                    <a:pt x="150" y="215"/>
                  </a:lnTo>
                  <a:cubicBezTo>
                    <a:pt x="201" y="198"/>
                    <a:pt x="251" y="182"/>
                    <a:pt x="301" y="165"/>
                  </a:cubicBezTo>
                  <a:cubicBezTo>
                    <a:pt x="334" y="165"/>
                    <a:pt x="368" y="148"/>
                    <a:pt x="401" y="132"/>
                  </a:cubicBezTo>
                  <a:cubicBezTo>
                    <a:pt x="418" y="115"/>
                    <a:pt x="435" y="98"/>
                    <a:pt x="435" y="81"/>
                  </a:cubicBezTo>
                  <a:cubicBezTo>
                    <a:pt x="435" y="65"/>
                    <a:pt x="435" y="31"/>
                    <a:pt x="418" y="31"/>
                  </a:cubicBezTo>
                  <a:cubicBezTo>
                    <a:pt x="376" y="10"/>
                    <a:pt x="334" y="1"/>
                    <a:pt x="29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48"/>
            <p:cNvSpPr/>
            <p:nvPr/>
          </p:nvSpPr>
          <p:spPr>
            <a:xfrm>
              <a:off x="7147820" y="2571466"/>
              <a:ext cx="7500" cy="9134"/>
            </a:xfrm>
            <a:custGeom>
              <a:avLst/>
              <a:gdLst/>
              <a:ahLst/>
              <a:cxnLst/>
              <a:rect l="l" t="t" r="r" b="b"/>
              <a:pathLst>
                <a:path w="234" h="285" extrusionOk="0">
                  <a:moveTo>
                    <a:pt x="50" y="0"/>
                  </a:moveTo>
                  <a:cubicBezTo>
                    <a:pt x="17" y="17"/>
                    <a:pt x="0" y="50"/>
                    <a:pt x="0" y="67"/>
                  </a:cubicBezTo>
                  <a:cubicBezTo>
                    <a:pt x="17" y="100"/>
                    <a:pt x="17" y="117"/>
                    <a:pt x="33" y="134"/>
                  </a:cubicBezTo>
                  <a:cubicBezTo>
                    <a:pt x="50" y="167"/>
                    <a:pt x="84" y="201"/>
                    <a:pt x="100" y="234"/>
                  </a:cubicBezTo>
                  <a:cubicBezTo>
                    <a:pt x="134" y="251"/>
                    <a:pt x="167" y="284"/>
                    <a:pt x="201" y="284"/>
                  </a:cubicBezTo>
                  <a:cubicBezTo>
                    <a:pt x="201" y="284"/>
                    <a:pt x="167" y="267"/>
                    <a:pt x="117" y="217"/>
                  </a:cubicBezTo>
                  <a:cubicBezTo>
                    <a:pt x="100" y="184"/>
                    <a:pt x="67" y="167"/>
                    <a:pt x="50" y="134"/>
                  </a:cubicBezTo>
                  <a:cubicBezTo>
                    <a:pt x="33" y="100"/>
                    <a:pt x="17" y="33"/>
                    <a:pt x="50" y="33"/>
                  </a:cubicBezTo>
                  <a:cubicBezTo>
                    <a:pt x="100" y="33"/>
                    <a:pt x="134" y="67"/>
                    <a:pt x="150" y="100"/>
                  </a:cubicBezTo>
                  <a:cubicBezTo>
                    <a:pt x="184" y="117"/>
                    <a:pt x="184" y="150"/>
                    <a:pt x="201" y="184"/>
                  </a:cubicBezTo>
                  <a:cubicBezTo>
                    <a:pt x="201" y="213"/>
                    <a:pt x="201" y="243"/>
                    <a:pt x="201" y="284"/>
                  </a:cubicBezTo>
                  <a:cubicBezTo>
                    <a:pt x="217" y="267"/>
                    <a:pt x="234" y="217"/>
                    <a:pt x="217" y="184"/>
                  </a:cubicBezTo>
                  <a:cubicBezTo>
                    <a:pt x="217" y="150"/>
                    <a:pt x="201" y="117"/>
                    <a:pt x="184" y="84"/>
                  </a:cubicBezTo>
                  <a:cubicBezTo>
                    <a:pt x="150" y="33"/>
                    <a:pt x="100" y="0"/>
                    <a:pt x="5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48"/>
            <p:cNvSpPr/>
            <p:nvPr/>
          </p:nvSpPr>
          <p:spPr>
            <a:xfrm>
              <a:off x="7073368" y="2576818"/>
              <a:ext cx="26794" cy="21441"/>
            </a:xfrm>
            <a:custGeom>
              <a:avLst/>
              <a:gdLst/>
              <a:ahLst/>
              <a:cxnLst/>
              <a:rect l="l" t="t" r="r" b="b"/>
              <a:pathLst>
                <a:path w="836" h="669" extrusionOk="0">
                  <a:moveTo>
                    <a:pt x="168" y="0"/>
                  </a:moveTo>
                  <a:cubicBezTo>
                    <a:pt x="117" y="0"/>
                    <a:pt x="84" y="0"/>
                    <a:pt x="34" y="17"/>
                  </a:cubicBezTo>
                  <a:lnTo>
                    <a:pt x="1" y="17"/>
                  </a:lnTo>
                  <a:cubicBezTo>
                    <a:pt x="1" y="22"/>
                    <a:pt x="8" y="24"/>
                    <a:pt x="22" y="24"/>
                  </a:cubicBezTo>
                  <a:cubicBezTo>
                    <a:pt x="49" y="24"/>
                    <a:pt x="101" y="17"/>
                    <a:pt x="168" y="17"/>
                  </a:cubicBezTo>
                  <a:cubicBezTo>
                    <a:pt x="452" y="50"/>
                    <a:pt x="686" y="234"/>
                    <a:pt x="786" y="501"/>
                  </a:cubicBezTo>
                  <a:cubicBezTo>
                    <a:pt x="819" y="602"/>
                    <a:pt x="836" y="668"/>
                    <a:pt x="836" y="668"/>
                  </a:cubicBezTo>
                  <a:cubicBezTo>
                    <a:pt x="836" y="652"/>
                    <a:pt x="836" y="635"/>
                    <a:pt x="836" y="618"/>
                  </a:cubicBezTo>
                  <a:cubicBezTo>
                    <a:pt x="836" y="568"/>
                    <a:pt x="819" y="535"/>
                    <a:pt x="803" y="501"/>
                  </a:cubicBezTo>
                  <a:cubicBezTo>
                    <a:pt x="719" y="217"/>
                    <a:pt x="468" y="17"/>
                    <a:pt x="16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48"/>
            <p:cNvSpPr/>
            <p:nvPr/>
          </p:nvSpPr>
          <p:spPr>
            <a:xfrm>
              <a:off x="7109777" y="2590728"/>
              <a:ext cx="21986" cy="1314"/>
            </a:xfrm>
            <a:custGeom>
              <a:avLst/>
              <a:gdLst/>
              <a:ahLst/>
              <a:cxnLst/>
              <a:rect l="l" t="t" r="r" b="b"/>
              <a:pathLst>
                <a:path w="686" h="41" extrusionOk="0">
                  <a:moveTo>
                    <a:pt x="335" y="1"/>
                  </a:moveTo>
                  <a:cubicBezTo>
                    <a:pt x="243" y="9"/>
                    <a:pt x="159" y="9"/>
                    <a:pt x="99" y="9"/>
                  </a:cubicBezTo>
                  <a:cubicBezTo>
                    <a:pt x="38" y="9"/>
                    <a:pt x="1" y="9"/>
                    <a:pt x="1" y="17"/>
                  </a:cubicBezTo>
                  <a:cubicBezTo>
                    <a:pt x="98" y="32"/>
                    <a:pt x="199" y="41"/>
                    <a:pt x="302" y="41"/>
                  </a:cubicBezTo>
                  <a:cubicBezTo>
                    <a:pt x="428" y="41"/>
                    <a:pt x="557" y="28"/>
                    <a:pt x="68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48"/>
            <p:cNvSpPr/>
            <p:nvPr/>
          </p:nvSpPr>
          <p:spPr>
            <a:xfrm>
              <a:off x="7094777" y="2591273"/>
              <a:ext cx="2724" cy="4295"/>
            </a:xfrm>
            <a:custGeom>
              <a:avLst/>
              <a:gdLst/>
              <a:ahLst/>
              <a:cxnLst/>
              <a:rect l="l" t="t" r="r" b="b"/>
              <a:pathLst>
                <a:path w="85" h="134" extrusionOk="0">
                  <a:moveTo>
                    <a:pt x="1" y="0"/>
                  </a:moveTo>
                  <a:cubicBezTo>
                    <a:pt x="1" y="17"/>
                    <a:pt x="18" y="34"/>
                    <a:pt x="34" y="67"/>
                  </a:cubicBezTo>
                  <a:cubicBezTo>
                    <a:pt x="51" y="100"/>
                    <a:pt x="51" y="134"/>
                    <a:pt x="68" y="134"/>
                  </a:cubicBezTo>
                  <a:cubicBezTo>
                    <a:pt x="68" y="134"/>
                    <a:pt x="84" y="100"/>
                    <a:pt x="51" y="50"/>
                  </a:cubicBezTo>
                  <a:cubicBezTo>
                    <a:pt x="34" y="17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48"/>
            <p:cNvSpPr/>
            <p:nvPr/>
          </p:nvSpPr>
          <p:spPr>
            <a:xfrm>
              <a:off x="7088912" y="2584318"/>
              <a:ext cx="3237" cy="3237"/>
            </a:xfrm>
            <a:custGeom>
              <a:avLst/>
              <a:gdLst/>
              <a:ahLst/>
              <a:cxnLst/>
              <a:rect l="l" t="t" r="r" b="b"/>
              <a:pathLst>
                <a:path w="101" h="101" extrusionOk="0">
                  <a:moveTo>
                    <a:pt x="17" y="0"/>
                  </a:moveTo>
                  <a:lnTo>
                    <a:pt x="17" y="17"/>
                  </a:lnTo>
                  <a:cubicBezTo>
                    <a:pt x="0" y="17"/>
                    <a:pt x="17" y="33"/>
                    <a:pt x="50" y="67"/>
                  </a:cubicBezTo>
                  <a:cubicBezTo>
                    <a:pt x="67" y="84"/>
                    <a:pt x="100" y="100"/>
                    <a:pt x="100" y="100"/>
                  </a:cubicBezTo>
                  <a:cubicBezTo>
                    <a:pt x="100" y="84"/>
                    <a:pt x="84" y="67"/>
                    <a:pt x="67" y="33"/>
                  </a:cubicBezTo>
                  <a:cubicBezTo>
                    <a:pt x="34" y="17"/>
                    <a:pt x="17" y="0"/>
                    <a:pt x="1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48"/>
            <p:cNvSpPr/>
            <p:nvPr/>
          </p:nvSpPr>
          <p:spPr>
            <a:xfrm>
              <a:off x="7080868" y="2581081"/>
              <a:ext cx="4840" cy="1859"/>
            </a:xfrm>
            <a:custGeom>
              <a:avLst/>
              <a:gdLst/>
              <a:ahLst/>
              <a:cxnLst/>
              <a:rect l="l" t="t" r="r" b="b"/>
              <a:pathLst>
                <a:path w="151" h="58" extrusionOk="0">
                  <a:moveTo>
                    <a:pt x="84" y="1"/>
                  </a:moveTo>
                  <a:cubicBezTo>
                    <a:pt x="51" y="1"/>
                    <a:pt x="0" y="17"/>
                    <a:pt x="17" y="17"/>
                  </a:cubicBezTo>
                  <a:cubicBezTo>
                    <a:pt x="17" y="17"/>
                    <a:pt x="51" y="17"/>
                    <a:pt x="84" y="34"/>
                  </a:cubicBezTo>
                  <a:cubicBezTo>
                    <a:pt x="108" y="46"/>
                    <a:pt x="123" y="58"/>
                    <a:pt x="136" y="58"/>
                  </a:cubicBezTo>
                  <a:cubicBezTo>
                    <a:pt x="141" y="58"/>
                    <a:pt x="146" y="56"/>
                    <a:pt x="151" y="51"/>
                  </a:cubicBezTo>
                  <a:cubicBezTo>
                    <a:pt x="151" y="51"/>
                    <a:pt x="134" y="17"/>
                    <a:pt x="8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48"/>
            <p:cNvSpPr/>
            <p:nvPr/>
          </p:nvSpPr>
          <p:spPr>
            <a:xfrm>
              <a:off x="7075515" y="2580023"/>
              <a:ext cx="2179" cy="1090"/>
            </a:xfrm>
            <a:custGeom>
              <a:avLst/>
              <a:gdLst/>
              <a:ahLst/>
              <a:cxnLst/>
              <a:rect l="l" t="t" r="r" b="b"/>
              <a:pathLst>
                <a:path w="68" h="34" extrusionOk="0">
                  <a:moveTo>
                    <a:pt x="0" y="0"/>
                  </a:moveTo>
                  <a:cubicBezTo>
                    <a:pt x="0" y="17"/>
                    <a:pt x="17" y="34"/>
                    <a:pt x="34" y="34"/>
                  </a:cubicBezTo>
                  <a:lnTo>
                    <a:pt x="67" y="34"/>
                  </a:lnTo>
                  <a:cubicBezTo>
                    <a:pt x="67" y="34"/>
                    <a:pt x="67" y="17"/>
                    <a:pt x="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64661C6A-99C7-428F-AC0C-771471263D3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028"/>
    </mc:Choice>
    <mc:Fallback>
      <p:transition spd="slow" advTm="570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1" name="Google Shape;1851;p3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PROGRESS</a:t>
            </a:r>
            <a:endParaRPr/>
          </a:p>
        </p:txBody>
      </p:sp>
      <p:sp>
        <p:nvSpPr>
          <p:cNvPr id="1852" name="Google Shape;1852;p39"/>
          <p:cNvSpPr txBox="1">
            <a:spLocks noGrp="1"/>
          </p:cNvSpPr>
          <p:nvPr>
            <p:ph type="body" idx="1"/>
          </p:nvPr>
        </p:nvSpPr>
        <p:spPr>
          <a:xfrm>
            <a:off x="720000" y="860400"/>
            <a:ext cx="7704000" cy="357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" sz="1400"/>
              <a:t>Data Collection</a:t>
            </a:r>
            <a:endParaRPr sz="14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" sz="1400"/>
              <a:t>Data Preparation </a:t>
            </a:r>
            <a:endParaRPr sz="14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" sz="1400"/>
              <a:t>Classification of the Suburbs with the help of the data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" sz="1400"/>
              <a:t>Recommendation system with few selection Criteria</a:t>
            </a:r>
            <a:endParaRPr sz="1400"/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1853" name="Google Shape;1853;p39"/>
          <p:cNvGrpSpPr/>
          <p:nvPr/>
        </p:nvGrpSpPr>
        <p:grpSpPr>
          <a:xfrm>
            <a:off x="5407357" y="809763"/>
            <a:ext cx="3872277" cy="3624526"/>
            <a:chOff x="6636943" y="2757805"/>
            <a:chExt cx="1807364" cy="1691727"/>
          </a:xfrm>
        </p:grpSpPr>
        <p:sp>
          <p:nvSpPr>
            <p:cNvPr id="1854" name="Google Shape;1854;p39"/>
            <p:cNvSpPr/>
            <p:nvPr/>
          </p:nvSpPr>
          <p:spPr>
            <a:xfrm>
              <a:off x="6653545" y="4336491"/>
              <a:ext cx="52498" cy="103906"/>
            </a:xfrm>
            <a:custGeom>
              <a:avLst/>
              <a:gdLst/>
              <a:ahLst/>
              <a:cxnLst/>
              <a:rect l="l" t="t" r="r" b="b"/>
              <a:pathLst>
                <a:path w="1638" h="3242" extrusionOk="0">
                  <a:moveTo>
                    <a:pt x="0" y="0"/>
                  </a:moveTo>
                  <a:lnTo>
                    <a:pt x="0" y="3242"/>
                  </a:lnTo>
                  <a:lnTo>
                    <a:pt x="752" y="3242"/>
                  </a:lnTo>
                  <a:cubicBezTo>
                    <a:pt x="702" y="2908"/>
                    <a:pt x="702" y="2557"/>
                    <a:pt x="752" y="2206"/>
                  </a:cubicBezTo>
                  <a:cubicBezTo>
                    <a:pt x="819" y="1822"/>
                    <a:pt x="1637" y="836"/>
                    <a:pt x="1604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39"/>
            <p:cNvSpPr/>
            <p:nvPr/>
          </p:nvSpPr>
          <p:spPr>
            <a:xfrm>
              <a:off x="6845781" y="4336491"/>
              <a:ext cx="51985" cy="103906"/>
            </a:xfrm>
            <a:custGeom>
              <a:avLst/>
              <a:gdLst/>
              <a:ahLst/>
              <a:cxnLst/>
              <a:rect l="l" t="t" r="r" b="b"/>
              <a:pathLst>
                <a:path w="1622" h="3242" extrusionOk="0">
                  <a:moveTo>
                    <a:pt x="0" y="0"/>
                  </a:moveTo>
                  <a:lnTo>
                    <a:pt x="0" y="3242"/>
                  </a:lnTo>
                  <a:lnTo>
                    <a:pt x="736" y="3242"/>
                  </a:lnTo>
                  <a:cubicBezTo>
                    <a:pt x="702" y="2908"/>
                    <a:pt x="702" y="2557"/>
                    <a:pt x="736" y="2206"/>
                  </a:cubicBezTo>
                  <a:cubicBezTo>
                    <a:pt x="819" y="1822"/>
                    <a:pt x="1621" y="836"/>
                    <a:pt x="1604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39"/>
            <p:cNvSpPr/>
            <p:nvPr/>
          </p:nvSpPr>
          <p:spPr>
            <a:xfrm>
              <a:off x="6981256" y="4336491"/>
              <a:ext cx="52530" cy="103906"/>
            </a:xfrm>
            <a:custGeom>
              <a:avLst/>
              <a:gdLst/>
              <a:ahLst/>
              <a:cxnLst/>
              <a:rect l="l" t="t" r="r" b="b"/>
              <a:pathLst>
                <a:path w="1639" h="3242" extrusionOk="0">
                  <a:moveTo>
                    <a:pt x="17" y="0"/>
                  </a:moveTo>
                  <a:cubicBezTo>
                    <a:pt x="1" y="836"/>
                    <a:pt x="819" y="1822"/>
                    <a:pt x="886" y="2206"/>
                  </a:cubicBezTo>
                  <a:cubicBezTo>
                    <a:pt x="920" y="2557"/>
                    <a:pt x="920" y="2908"/>
                    <a:pt x="886" y="3242"/>
                  </a:cubicBezTo>
                  <a:lnTo>
                    <a:pt x="1638" y="3242"/>
                  </a:lnTo>
                  <a:lnTo>
                    <a:pt x="1638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39"/>
            <p:cNvSpPr/>
            <p:nvPr/>
          </p:nvSpPr>
          <p:spPr>
            <a:xfrm>
              <a:off x="7147820" y="4336491"/>
              <a:ext cx="52498" cy="103906"/>
            </a:xfrm>
            <a:custGeom>
              <a:avLst/>
              <a:gdLst/>
              <a:ahLst/>
              <a:cxnLst/>
              <a:rect l="l" t="t" r="r" b="b"/>
              <a:pathLst>
                <a:path w="1638" h="3242" extrusionOk="0">
                  <a:moveTo>
                    <a:pt x="17" y="0"/>
                  </a:moveTo>
                  <a:cubicBezTo>
                    <a:pt x="0" y="836"/>
                    <a:pt x="802" y="1822"/>
                    <a:pt x="886" y="2206"/>
                  </a:cubicBezTo>
                  <a:cubicBezTo>
                    <a:pt x="919" y="2557"/>
                    <a:pt x="919" y="2908"/>
                    <a:pt x="886" y="3242"/>
                  </a:cubicBezTo>
                  <a:lnTo>
                    <a:pt x="1637" y="3242"/>
                  </a:lnTo>
                  <a:lnTo>
                    <a:pt x="1637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39"/>
            <p:cNvSpPr/>
            <p:nvPr/>
          </p:nvSpPr>
          <p:spPr>
            <a:xfrm>
              <a:off x="6636943" y="3822922"/>
              <a:ext cx="575682" cy="516806"/>
            </a:xfrm>
            <a:custGeom>
              <a:avLst/>
              <a:gdLst/>
              <a:ahLst/>
              <a:cxnLst/>
              <a:rect l="l" t="t" r="r" b="b"/>
              <a:pathLst>
                <a:path w="17962" h="16125" extrusionOk="0">
                  <a:moveTo>
                    <a:pt x="0" y="1"/>
                  </a:moveTo>
                  <a:lnTo>
                    <a:pt x="0" y="16125"/>
                  </a:lnTo>
                  <a:lnTo>
                    <a:pt x="17962" y="16125"/>
                  </a:lnTo>
                  <a:lnTo>
                    <a:pt x="17962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39"/>
            <p:cNvSpPr/>
            <p:nvPr/>
          </p:nvSpPr>
          <p:spPr>
            <a:xfrm>
              <a:off x="7057824" y="3822922"/>
              <a:ext cx="154801" cy="516806"/>
            </a:xfrm>
            <a:custGeom>
              <a:avLst/>
              <a:gdLst/>
              <a:ahLst/>
              <a:cxnLst/>
              <a:rect l="l" t="t" r="r" b="b"/>
              <a:pathLst>
                <a:path w="4830" h="16125" extrusionOk="0">
                  <a:moveTo>
                    <a:pt x="1" y="1"/>
                  </a:moveTo>
                  <a:lnTo>
                    <a:pt x="135" y="16125"/>
                  </a:lnTo>
                  <a:lnTo>
                    <a:pt x="4830" y="16125"/>
                  </a:lnTo>
                  <a:lnTo>
                    <a:pt x="483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39"/>
            <p:cNvSpPr/>
            <p:nvPr/>
          </p:nvSpPr>
          <p:spPr>
            <a:xfrm>
              <a:off x="6663160" y="3860966"/>
              <a:ext cx="369537" cy="131213"/>
            </a:xfrm>
            <a:custGeom>
              <a:avLst/>
              <a:gdLst/>
              <a:ahLst/>
              <a:cxnLst/>
              <a:rect l="l" t="t" r="r" b="b"/>
              <a:pathLst>
                <a:path w="11530" h="4094" extrusionOk="0">
                  <a:moveTo>
                    <a:pt x="1" y="0"/>
                  </a:moveTo>
                  <a:lnTo>
                    <a:pt x="1" y="4094"/>
                  </a:lnTo>
                  <a:lnTo>
                    <a:pt x="11530" y="4094"/>
                  </a:lnTo>
                  <a:lnTo>
                    <a:pt x="11530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39"/>
            <p:cNvSpPr/>
            <p:nvPr/>
          </p:nvSpPr>
          <p:spPr>
            <a:xfrm>
              <a:off x="6663160" y="4018395"/>
              <a:ext cx="369537" cy="131758"/>
            </a:xfrm>
            <a:custGeom>
              <a:avLst/>
              <a:gdLst/>
              <a:ahLst/>
              <a:cxnLst/>
              <a:rect l="l" t="t" r="r" b="b"/>
              <a:pathLst>
                <a:path w="11530" h="4111" extrusionOk="0">
                  <a:moveTo>
                    <a:pt x="1" y="0"/>
                  </a:moveTo>
                  <a:lnTo>
                    <a:pt x="1" y="4111"/>
                  </a:lnTo>
                  <a:lnTo>
                    <a:pt x="11530" y="4111"/>
                  </a:lnTo>
                  <a:lnTo>
                    <a:pt x="11530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39"/>
            <p:cNvSpPr/>
            <p:nvPr/>
          </p:nvSpPr>
          <p:spPr>
            <a:xfrm>
              <a:off x="6663160" y="4176370"/>
              <a:ext cx="369537" cy="131758"/>
            </a:xfrm>
            <a:custGeom>
              <a:avLst/>
              <a:gdLst/>
              <a:ahLst/>
              <a:cxnLst/>
              <a:rect l="l" t="t" r="r" b="b"/>
              <a:pathLst>
                <a:path w="11530" h="4111" extrusionOk="0">
                  <a:moveTo>
                    <a:pt x="1" y="0"/>
                  </a:moveTo>
                  <a:lnTo>
                    <a:pt x="1" y="4111"/>
                  </a:lnTo>
                  <a:lnTo>
                    <a:pt x="11530" y="4111"/>
                  </a:lnTo>
                  <a:lnTo>
                    <a:pt x="11530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39"/>
            <p:cNvSpPr/>
            <p:nvPr/>
          </p:nvSpPr>
          <p:spPr>
            <a:xfrm>
              <a:off x="6788476" y="3674050"/>
              <a:ext cx="221209" cy="148392"/>
            </a:xfrm>
            <a:custGeom>
              <a:avLst/>
              <a:gdLst/>
              <a:ahLst/>
              <a:cxnLst/>
              <a:rect l="l" t="t" r="r" b="b"/>
              <a:pathLst>
                <a:path w="6902" h="4630" extrusionOk="0">
                  <a:moveTo>
                    <a:pt x="502" y="1"/>
                  </a:moveTo>
                  <a:lnTo>
                    <a:pt x="1" y="4629"/>
                  </a:lnTo>
                  <a:lnTo>
                    <a:pt x="6383" y="4629"/>
                  </a:lnTo>
                  <a:lnTo>
                    <a:pt x="6901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39"/>
            <p:cNvSpPr/>
            <p:nvPr/>
          </p:nvSpPr>
          <p:spPr>
            <a:xfrm>
              <a:off x="6797578" y="3684787"/>
              <a:ext cx="199255" cy="129610"/>
            </a:xfrm>
            <a:custGeom>
              <a:avLst/>
              <a:gdLst/>
              <a:ahLst/>
              <a:cxnLst/>
              <a:rect l="l" t="t" r="r" b="b"/>
              <a:pathLst>
                <a:path w="6217" h="4044" extrusionOk="0">
                  <a:moveTo>
                    <a:pt x="485" y="0"/>
                  </a:moveTo>
                  <a:lnTo>
                    <a:pt x="1" y="4043"/>
                  </a:lnTo>
                  <a:lnTo>
                    <a:pt x="5748" y="4043"/>
                  </a:lnTo>
                  <a:lnTo>
                    <a:pt x="621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39"/>
            <p:cNvSpPr/>
            <p:nvPr/>
          </p:nvSpPr>
          <p:spPr>
            <a:xfrm>
              <a:off x="6834531" y="3706741"/>
              <a:ext cx="122143" cy="85702"/>
            </a:xfrm>
            <a:custGeom>
              <a:avLst/>
              <a:gdLst/>
              <a:ahLst/>
              <a:cxnLst/>
              <a:rect l="l" t="t" r="r" b="b"/>
              <a:pathLst>
                <a:path w="3811" h="2674" extrusionOk="0">
                  <a:moveTo>
                    <a:pt x="301" y="0"/>
                  </a:moveTo>
                  <a:lnTo>
                    <a:pt x="1" y="2673"/>
                  </a:lnTo>
                  <a:lnTo>
                    <a:pt x="3626" y="2673"/>
                  </a:lnTo>
                  <a:lnTo>
                    <a:pt x="3810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39"/>
            <p:cNvSpPr/>
            <p:nvPr/>
          </p:nvSpPr>
          <p:spPr>
            <a:xfrm>
              <a:off x="6993051" y="3737797"/>
              <a:ext cx="51953" cy="85157"/>
            </a:xfrm>
            <a:custGeom>
              <a:avLst/>
              <a:gdLst/>
              <a:ahLst/>
              <a:cxnLst/>
              <a:rect l="l" t="t" r="r" b="b"/>
              <a:pathLst>
                <a:path w="1621" h="2657" extrusionOk="0">
                  <a:moveTo>
                    <a:pt x="301" y="0"/>
                  </a:moveTo>
                  <a:lnTo>
                    <a:pt x="0" y="2640"/>
                  </a:lnTo>
                  <a:lnTo>
                    <a:pt x="1621" y="2657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39"/>
            <p:cNvSpPr/>
            <p:nvPr/>
          </p:nvSpPr>
          <p:spPr>
            <a:xfrm>
              <a:off x="6829724" y="3919873"/>
              <a:ext cx="31601" cy="27082"/>
            </a:xfrm>
            <a:custGeom>
              <a:avLst/>
              <a:gdLst/>
              <a:ahLst/>
              <a:cxnLst/>
              <a:rect l="l" t="t" r="r" b="b"/>
              <a:pathLst>
                <a:path w="986" h="845" extrusionOk="0">
                  <a:moveTo>
                    <a:pt x="568" y="0"/>
                  </a:moveTo>
                  <a:cubicBezTo>
                    <a:pt x="184" y="0"/>
                    <a:pt x="0" y="451"/>
                    <a:pt x="267" y="719"/>
                  </a:cubicBezTo>
                  <a:cubicBezTo>
                    <a:pt x="355" y="806"/>
                    <a:pt x="461" y="845"/>
                    <a:pt x="565" y="845"/>
                  </a:cubicBezTo>
                  <a:cubicBezTo>
                    <a:pt x="781" y="845"/>
                    <a:pt x="986" y="677"/>
                    <a:pt x="986" y="418"/>
                  </a:cubicBezTo>
                  <a:cubicBezTo>
                    <a:pt x="986" y="184"/>
                    <a:pt x="802" y="0"/>
                    <a:pt x="56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39"/>
            <p:cNvSpPr/>
            <p:nvPr/>
          </p:nvSpPr>
          <p:spPr>
            <a:xfrm>
              <a:off x="6829724" y="4079450"/>
              <a:ext cx="31601" cy="26986"/>
            </a:xfrm>
            <a:custGeom>
              <a:avLst/>
              <a:gdLst/>
              <a:ahLst/>
              <a:cxnLst/>
              <a:rect l="l" t="t" r="r" b="b"/>
              <a:pathLst>
                <a:path w="986" h="842" extrusionOk="0">
                  <a:moveTo>
                    <a:pt x="568" y="0"/>
                  </a:moveTo>
                  <a:cubicBezTo>
                    <a:pt x="184" y="0"/>
                    <a:pt x="0" y="451"/>
                    <a:pt x="267" y="719"/>
                  </a:cubicBezTo>
                  <a:cubicBezTo>
                    <a:pt x="353" y="804"/>
                    <a:pt x="456" y="841"/>
                    <a:pt x="558" y="841"/>
                  </a:cubicBezTo>
                  <a:cubicBezTo>
                    <a:pt x="776" y="841"/>
                    <a:pt x="986" y="669"/>
                    <a:pt x="986" y="418"/>
                  </a:cubicBezTo>
                  <a:cubicBezTo>
                    <a:pt x="986" y="184"/>
                    <a:pt x="802" y="0"/>
                    <a:pt x="56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39"/>
            <p:cNvSpPr/>
            <p:nvPr/>
          </p:nvSpPr>
          <p:spPr>
            <a:xfrm>
              <a:off x="6829724" y="4238483"/>
              <a:ext cx="31601" cy="27114"/>
            </a:xfrm>
            <a:custGeom>
              <a:avLst/>
              <a:gdLst/>
              <a:ahLst/>
              <a:cxnLst/>
              <a:rect l="l" t="t" r="r" b="b"/>
              <a:pathLst>
                <a:path w="986" h="846" extrusionOk="0">
                  <a:moveTo>
                    <a:pt x="568" y="1"/>
                  </a:moveTo>
                  <a:cubicBezTo>
                    <a:pt x="184" y="1"/>
                    <a:pt x="0" y="452"/>
                    <a:pt x="267" y="719"/>
                  </a:cubicBezTo>
                  <a:cubicBezTo>
                    <a:pt x="355" y="806"/>
                    <a:pt x="461" y="845"/>
                    <a:pt x="565" y="845"/>
                  </a:cubicBezTo>
                  <a:cubicBezTo>
                    <a:pt x="781" y="845"/>
                    <a:pt x="986" y="677"/>
                    <a:pt x="986" y="418"/>
                  </a:cubicBezTo>
                  <a:cubicBezTo>
                    <a:pt x="986" y="184"/>
                    <a:pt x="802" y="1"/>
                    <a:pt x="568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39"/>
            <p:cNvSpPr/>
            <p:nvPr/>
          </p:nvSpPr>
          <p:spPr>
            <a:xfrm>
              <a:off x="6705466" y="2979494"/>
              <a:ext cx="335820" cy="426297"/>
            </a:xfrm>
            <a:custGeom>
              <a:avLst/>
              <a:gdLst/>
              <a:ahLst/>
              <a:cxnLst/>
              <a:rect l="l" t="t" r="r" b="b"/>
              <a:pathLst>
                <a:path w="10478" h="13301" extrusionOk="0">
                  <a:moveTo>
                    <a:pt x="1" y="1"/>
                  </a:moveTo>
                  <a:lnTo>
                    <a:pt x="285" y="13267"/>
                  </a:lnTo>
                  <a:lnTo>
                    <a:pt x="10477" y="13301"/>
                  </a:lnTo>
                  <a:lnTo>
                    <a:pt x="10193" y="1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39"/>
            <p:cNvSpPr/>
            <p:nvPr/>
          </p:nvSpPr>
          <p:spPr>
            <a:xfrm>
              <a:off x="6725273" y="2993981"/>
              <a:ext cx="294027" cy="389343"/>
            </a:xfrm>
            <a:custGeom>
              <a:avLst/>
              <a:gdLst/>
              <a:ahLst/>
              <a:cxnLst/>
              <a:rect l="l" t="t" r="r" b="b"/>
              <a:pathLst>
                <a:path w="9174" h="12148" extrusionOk="0">
                  <a:moveTo>
                    <a:pt x="1" y="0"/>
                  </a:moveTo>
                  <a:lnTo>
                    <a:pt x="252" y="12030"/>
                  </a:lnTo>
                  <a:lnTo>
                    <a:pt x="9174" y="12147"/>
                  </a:lnTo>
                  <a:lnTo>
                    <a:pt x="8907" y="2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39"/>
            <p:cNvSpPr/>
            <p:nvPr/>
          </p:nvSpPr>
          <p:spPr>
            <a:xfrm>
              <a:off x="6772419" y="3056094"/>
              <a:ext cx="195473" cy="269380"/>
            </a:xfrm>
            <a:custGeom>
              <a:avLst/>
              <a:gdLst/>
              <a:ahLst/>
              <a:cxnLst/>
              <a:rect l="l" t="t" r="r" b="b"/>
              <a:pathLst>
                <a:path w="6099" h="8405" extrusionOk="0">
                  <a:moveTo>
                    <a:pt x="0" y="0"/>
                  </a:moveTo>
                  <a:lnTo>
                    <a:pt x="184" y="8405"/>
                  </a:lnTo>
                  <a:lnTo>
                    <a:pt x="6099" y="8288"/>
                  </a:lnTo>
                  <a:lnTo>
                    <a:pt x="5915" y="1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39"/>
            <p:cNvSpPr/>
            <p:nvPr/>
          </p:nvSpPr>
          <p:spPr>
            <a:xfrm>
              <a:off x="6772419" y="3056094"/>
              <a:ext cx="192268" cy="269380"/>
            </a:xfrm>
            <a:custGeom>
              <a:avLst/>
              <a:gdLst/>
              <a:ahLst/>
              <a:cxnLst/>
              <a:rect l="l" t="t" r="r" b="b"/>
              <a:pathLst>
                <a:path w="5999" h="8405" extrusionOk="0">
                  <a:moveTo>
                    <a:pt x="0" y="0"/>
                  </a:moveTo>
                  <a:lnTo>
                    <a:pt x="184" y="8405"/>
                  </a:lnTo>
                  <a:lnTo>
                    <a:pt x="5999" y="39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39"/>
            <p:cNvSpPr/>
            <p:nvPr/>
          </p:nvSpPr>
          <p:spPr>
            <a:xfrm>
              <a:off x="8150280" y="2757805"/>
              <a:ext cx="294027" cy="374344"/>
            </a:xfrm>
            <a:custGeom>
              <a:avLst/>
              <a:gdLst/>
              <a:ahLst/>
              <a:cxnLst/>
              <a:rect l="l" t="t" r="r" b="b"/>
              <a:pathLst>
                <a:path w="9174" h="11680" extrusionOk="0">
                  <a:moveTo>
                    <a:pt x="0" y="1"/>
                  </a:moveTo>
                  <a:lnTo>
                    <a:pt x="234" y="11646"/>
                  </a:lnTo>
                  <a:lnTo>
                    <a:pt x="9173" y="11680"/>
                  </a:lnTo>
                  <a:lnTo>
                    <a:pt x="9173" y="11680"/>
                  </a:lnTo>
                  <a:lnTo>
                    <a:pt x="8923" y="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39"/>
            <p:cNvSpPr/>
            <p:nvPr/>
          </p:nvSpPr>
          <p:spPr>
            <a:xfrm>
              <a:off x="8167427" y="2770657"/>
              <a:ext cx="257586" cy="341685"/>
            </a:xfrm>
            <a:custGeom>
              <a:avLst/>
              <a:gdLst/>
              <a:ahLst/>
              <a:cxnLst/>
              <a:rect l="l" t="t" r="r" b="b"/>
              <a:pathLst>
                <a:path w="8037" h="10661" extrusionOk="0">
                  <a:moveTo>
                    <a:pt x="0" y="1"/>
                  </a:moveTo>
                  <a:lnTo>
                    <a:pt x="217" y="10560"/>
                  </a:lnTo>
                  <a:lnTo>
                    <a:pt x="8037" y="10661"/>
                  </a:lnTo>
                  <a:lnTo>
                    <a:pt x="7820" y="2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39"/>
            <p:cNvSpPr/>
            <p:nvPr/>
          </p:nvSpPr>
          <p:spPr>
            <a:xfrm>
              <a:off x="8208643" y="2825270"/>
              <a:ext cx="171403" cy="236753"/>
            </a:xfrm>
            <a:custGeom>
              <a:avLst/>
              <a:gdLst/>
              <a:ahLst/>
              <a:cxnLst/>
              <a:rect l="l" t="t" r="r" b="b"/>
              <a:pathLst>
                <a:path w="5348" h="7387" extrusionOk="0">
                  <a:moveTo>
                    <a:pt x="1" y="1"/>
                  </a:moveTo>
                  <a:lnTo>
                    <a:pt x="168" y="7386"/>
                  </a:lnTo>
                  <a:lnTo>
                    <a:pt x="5347" y="7269"/>
                  </a:lnTo>
                  <a:lnTo>
                    <a:pt x="5197" y="8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39"/>
            <p:cNvSpPr/>
            <p:nvPr/>
          </p:nvSpPr>
          <p:spPr>
            <a:xfrm>
              <a:off x="8208643" y="2825270"/>
              <a:ext cx="168711" cy="236753"/>
            </a:xfrm>
            <a:custGeom>
              <a:avLst/>
              <a:gdLst/>
              <a:ahLst/>
              <a:cxnLst/>
              <a:rect l="l" t="t" r="r" b="b"/>
              <a:pathLst>
                <a:path w="5264" h="7387" extrusionOk="0">
                  <a:moveTo>
                    <a:pt x="1" y="1"/>
                  </a:moveTo>
                  <a:lnTo>
                    <a:pt x="168" y="7386"/>
                  </a:lnTo>
                  <a:lnTo>
                    <a:pt x="5264" y="347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39"/>
            <p:cNvSpPr/>
            <p:nvPr/>
          </p:nvSpPr>
          <p:spPr>
            <a:xfrm>
              <a:off x="8114416" y="4163518"/>
              <a:ext cx="72305" cy="166051"/>
            </a:xfrm>
            <a:custGeom>
              <a:avLst/>
              <a:gdLst/>
              <a:ahLst/>
              <a:cxnLst/>
              <a:rect l="l" t="t" r="r" b="b"/>
              <a:pathLst>
                <a:path w="2256" h="5181" extrusionOk="0">
                  <a:moveTo>
                    <a:pt x="33" y="0"/>
                  </a:moveTo>
                  <a:cubicBezTo>
                    <a:pt x="0" y="117"/>
                    <a:pt x="1337" y="5180"/>
                    <a:pt x="1337" y="5180"/>
                  </a:cubicBezTo>
                  <a:lnTo>
                    <a:pt x="2256" y="4996"/>
                  </a:lnTo>
                  <a:lnTo>
                    <a:pt x="986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39"/>
            <p:cNvSpPr/>
            <p:nvPr/>
          </p:nvSpPr>
          <p:spPr>
            <a:xfrm>
              <a:off x="8284153" y="4140474"/>
              <a:ext cx="89996" cy="189095"/>
            </a:xfrm>
            <a:custGeom>
              <a:avLst/>
              <a:gdLst/>
              <a:ahLst/>
              <a:cxnLst/>
              <a:rect l="l" t="t" r="r" b="b"/>
              <a:pathLst>
                <a:path w="2808" h="5900" extrusionOk="0">
                  <a:moveTo>
                    <a:pt x="1822" y="1"/>
                  </a:moveTo>
                  <a:lnTo>
                    <a:pt x="1" y="5899"/>
                  </a:lnTo>
                  <a:lnTo>
                    <a:pt x="1070" y="5899"/>
                  </a:lnTo>
                  <a:lnTo>
                    <a:pt x="2808" y="419"/>
                  </a:lnTo>
                  <a:lnTo>
                    <a:pt x="1822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39"/>
            <p:cNvSpPr/>
            <p:nvPr/>
          </p:nvSpPr>
          <p:spPr>
            <a:xfrm>
              <a:off x="8329151" y="4111052"/>
              <a:ext cx="99099" cy="218517"/>
            </a:xfrm>
            <a:custGeom>
              <a:avLst/>
              <a:gdLst/>
              <a:ahLst/>
              <a:cxnLst/>
              <a:rect l="l" t="t" r="r" b="b"/>
              <a:pathLst>
                <a:path w="3092" h="6818" extrusionOk="0">
                  <a:moveTo>
                    <a:pt x="2089" y="0"/>
                  </a:moveTo>
                  <a:lnTo>
                    <a:pt x="0" y="6817"/>
                  </a:lnTo>
                  <a:lnTo>
                    <a:pt x="1069" y="6817"/>
                  </a:lnTo>
                  <a:lnTo>
                    <a:pt x="3091" y="434"/>
                  </a:lnTo>
                  <a:lnTo>
                    <a:pt x="2089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39"/>
            <p:cNvSpPr/>
            <p:nvPr/>
          </p:nvSpPr>
          <p:spPr>
            <a:xfrm>
              <a:off x="8136370" y="4316140"/>
              <a:ext cx="237779" cy="118361"/>
            </a:xfrm>
            <a:custGeom>
              <a:avLst/>
              <a:gdLst/>
              <a:ahLst/>
              <a:cxnLst/>
              <a:rect l="l" t="t" r="r" b="b"/>
              <a:pathLst>
                <a:path w="7419" h="3693" extrusionOk="0">
                  <a:moveTo>
                    <a:pt x="0" y="0"/>
                  </a:moveTo>
                  <a:lnTo>
                    <a:pt x="1069" y="3693"/>
                  </a:lnTo>
                  <a:lnTo>
                    <a:pt x="6433" y="3693"/>
                  </a:lnTo>
                  <a:lnTo>
                    <a:pt x="7419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39"/>
            <p:cNvSpPr/>
            <p:nvPr/>
          </p:nvSpPr>
          <p:spPr>
            <a:xfrm>
              <a:off x="8139575" y="4071951"/>
              <a:ext cx="85702" cy="244221"/>
            </a:xfrm>
            <a:custGeom>
              <a:avLst/>
              <a:gdLst/>
              <a:ahLst/>
              <a:cxnLst/>
              <a:rect l="l" t="t" r="r" b="b"/>
              <a:pathLst>
                <a:path w="2674" h="7620" extrusionOk="0">
                  <a:moveTo>
                    <a:pt x="0" y="0"/>
                  </a:moveTo>
                  <a:lnTo>
                    <a:pt x="17" y="50"/>
                  </a:lnTo>
                  <a:lnTo>
                    <a:pt x="1253" y="5431"/>
                  </a:lnTo>
                  <a:cubicBezTo>
                    <a:pt x="1404" y="6099"/>
                    <a:pt x="1538" y="6650"/>
                    <a:pt x="1621" y="7035"/>
                  </a:cubicBezTo>
                  <a:cubicBezTo>
                    <a:pt x="1671" y="7218"/>
                    <a:pt x="1705" y="7369"/>
                    <a:pt x="1721" y="7469"/>
                  </a:cubicBezTo>
                  <a:cubicBezTo>
                    <a:pt x="1738" y="7519"/>
                    <a:pt x="1755" y="7553"/>
                    <a:pt x="1755" y="7586"/>
                  </a:cubicBezTo>
                  <a:cubicBezTo>
                    <a:pt x="1755" y="7603"/>
                    <a:pt x="1771" y="7619"/>
                    <a:pt x="1771" y="7619"/>
                  </a:cubicBezTo>
                  <a:cubicBezTo>
                    <a:pt x="1771" y="7603"/>
                    <a:pt x="1771" y="7603"/>
                    <a:pt x="1771" y="7586"/>
                  </a:cubicBezTo>
                  <a:cubicBezTo>
                    <a:pt x="1755" y="7553"/>
                    <a:pt x="1755" y="7519"/>
                    <a:pt x="1738" y="7469"/>
                  </a:cubicBezTo>
                  <a:lnTo>
                    <a:pt x="1654" y="7035"/>
                  </a:lnTo>
                  <a:cubicBezTo>
                    <a:pt x="1554" y="6650"/>
                    <a:pt x="1437" y="6099"/>
                    <a:pt x="1287" y="5414"/>
                  </a:cubicBezTo>
                  <a:cubicBezTo>
                    <a:pt x="988" y="4051"/>
                    <a:pt x="556" y="2159"/>
                    <a:pt x="91" y="67"/>
                  </a:cubicBezTo>
                  <a:lnTo>
                    <a:pt x="956" y="67"/>
                  </a:lnTo>
                  <a:lnTo>
                    <a:pt x="2156" y="5431"/>
                  </a:lnTo>
                  <a:cubicBezTo>
                    <a:pt x="2306" y="6099"/>
                    <a:pt x="2440" y="6650"/>
                    <a:pt x="2523" y="7035"/>
                  </a:cubicBezTo>
                  <a:cubicBezTo>
                    <a:pt x="2573" y="7218"/>
                    <a:pt x="2607" y="7369"/>
                    <a:pt x="2624" y="7469"/>
                  </a:cubicBezTo>
                  <a:cubicBezTo>
                    <a:pt x="2640" y="7519"/>
                    <a:pt x="2657" y="7553"/>
                    <a:pt x="2657" y="7586"/>
                  </a:cubicBezTo>
                  <a:cubicBezTo>
                    <a:pt x="2657" y="7603"/>
                    <a:pt x="2657" y="7619"/>
                    <a:pt x="2674" y="7619"/>
                  </a:cubicBezTo>
                  <a:cubicBezTo>
                    <a:pt x="2674" y="7603"/>
                    <a:pt x="2674" y="7603"/>
                    <a:pt x="2674" y="7586"/>
                  </a:cubicBezTo>
                  <a:cubicBezTo>
                    <a:pt x="2657" y="7553"/>
                    <a:pt x="2657" y="7519"/>
                    <a:pt x="2640" y="7469"/>
                  </a:cubicBezTo>
                  <a:cubicBezTo>
                    <a:pt x="2624" y="7369"/>
                    <a:pt x="2590" y="7218"/>
                    <a:pt x="2557" y="7035"/>
                  </a:cubicBezTo>
                  <a:cubicBezTo>
                    <a:pt x="2473" y="6650"/>
                    <a:pt x="2356" y="6099"/>
                    <a:pt x="2206" y="5414"/>
                  </a:cubicBezTo>
                  <a:cubicBezTo>
                    <a:pt x="1905" y="4044"/>
                    <a:pt x="1487" y="2139"/>
                    <a:pt x="1020" y="34"/>
                  </a:cubicBezTo>
                  <a:lnTo>
                    <a:pt x="1020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39"/>
            <p:cNvSpPr/>
            <p:nvPr/>
          </p:nvSpPr>
          <p:spPr>
            <a:xfrm>
              <a:off x="7078176" y="2889530"/>
              <a:ext cx="1006274" cy="1378983"/>
            </a:xfrm>
            <a:custGeom>
              <a:avLst/>
              <a:gdLst/>
              <a:ahLst/>
              <a:cxnLst/>
              <a:rect l="l" t="t" r="r" b="b"/>
              <a:pathLst>
                <a:path w="31397" h="43026" extrusionOk="0">
                  <a:moveTo>
                    <a:pt x="1" y="1"/>
                  </a:moveTo>
                  <a:lnTo>
                    <a:pt x="1" y="43025"/>
                  </a:lnTo>
                  <a:lnTo>
                    <a:pt x="31396" y="43025"/>
                  </a:lnTo>
                  <a:lnTo>
                    <a:pt x="31396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39"/>
            <p:cNvSpPr/>
            <p:nvPr/>
          </p:nvSpPr>
          <p:spPr>
            <a:xfrm>
              <a:off x="7162275" y="2945233"/>
              <a:ext cx="882529" cy="1241329"/>
            </a:xfrm>
            <a:custGeom>
              <a:avLst/>
              <a:gdLst/>
              <a:ahLst/>
              <a:cxnLst/>
              <a:rect l="l" t="t" r="r" b="b"/>
              <a:pathLst>
                <a:path w="27536" h="38731" extrusionOk="0">
                  <a:moveTo>
                    <a:pt x="0" y="1"/>
                  </a:moveTo>
                  <a:lnTo>
                    <a:pt x="0" y="38731"/>
                  </a:lnTo>
                  <a:lnTo>
                    <a:pt x="27536" y="38731"/>
                  </a:lnTo>
                  <a:lnTo>
                    <a:pt x="27536" y="33902"/>
                  </a:lnTo>
                  <a:lnTo>
                    <a:pt x="27536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39"/>
            <p:cNvSpPr/>
            <p:nvPr/>
          </p:nvSpPr>
          <p:spPr>
            <a:xfrm>
              <a:off x="7155833" y="2928631"/>
              <a:ext cx="875061" cy="1234919"/>
            </a:xfrm>
            <a:custGeom>
              <a:avLst/>
              <a:gdLst/>
              <a:ahLst/>
              <a:cxnLst/>
              <a:rect l="l" t="t" r="r" b="b"/>
              <a:pathLst>
                <a:path w="27303" h="38531" extrusionOk="0">
                  <a:moveTo>
                    <a:pt x="1" y="1"/>
                  </a:moveTo>
                  <a:lnTo>
                    <a:pt x="1" y="38530"/>
                  </a:lnTo>
                  <a:lnTo>
                    <a:pt x="27302" y="38530"/>
                  </a:lnTo>
                  <a:lnTo>
                    <a:pt x="27302" y="33735"/>
                  </a:lnTo>
                  <a:lnTo>
                    <a:pt x="27302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39"/>
            <p:cNvSpPr/>
            <p:nvPr/>
          </p:nvSpPr>
          <p:spPr>
            <a:xfrm>
              <a:off x="7139776" y="2931836"/>
              <a:ext cx="882561" cy="1217259"/>
            </a:xfrm>
            <a:custGeom>
              <a:avLst/>
              <a:gdLst/>
              <a:ahLst/>
              <a:cxnLst/>
              <a:rect l="l" t="t" r="r" b="b"/>
              <a:pathLst>
                <a:path w="27537" h="37980" extrusionOk="0">
                  <a:moveTo>
                    <a:pt x="0" y="1"/>
                  </a:moveTo>
                  <a:lnTo>
                    <a:pt x="0" y="37979"/>
                  </a:lnTo>
                  <a:lnTo>
                    <a:pt x="21722" y="37979"/>
                  </a:lnTo>
                  <a:lnTo>
                    <a:pt x="24879" y="35423"/>
                  </a:lnTo>
                  <a:lnTo>
                    <a:pt x="27536" y="33251"/>
                  </a:lnTo>
                  <a:lnTo>
                    <a:pt x="27536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39"/>
            <p:cNvSpPr/>
            <p:nvPr/>
          </p:nvSpPr>
          <p:spPr>
            <a:xfrm>
              <a:off x="7138686" y="2930778"/>
              <a:ext cx="884708" cy="1219374"/>
            </a:xfrm>
            <a:custGeom>
              <a:avLst/>
              <a:gdLst/>
              <a:ahLst/>
              <a:cxnLst/>
              <a:rect l="l" t="t" r="r" b="b"/>
              <a:pathLst>
                <a:path w="27604" h="38046" extrusionOk="0">
                  <a:moveTo>
                    <a:pt x="25080" y="35322"/>
                  </a:moveTo>
                  <a:lnTo>
                    <a:pt x="25080" y="35322"/>
                  </a:lnTo>
                  <a:cubicBezTo>
                    <a:pt x="24963" y="35406"/>
                    <a:pt x="24897" y="35456"/>
                    <a:pt x="24897" y="35456"/>
                  </a:cubicBezTo>
                  <a:lnTo>
                    <a:pt x="24913" y="35456"/>
                  </a:lnTo>
                  <a:cubicBezTo>
                    <a:pt x="24913" y="35456"/>
                    <a:pt x="24964" y="35406"/>
                    <a:pt x="25080" y="35322"/>
                  </a:cubicBezTo>
                  <a:close/>
                  <a:moveTo>
                    <a:pt x="24897" y="35456"/>
                  </a:moveTo>
                  <a:lnTo>
                    <a:pt x="24897" y="35456"/>
                  </a:lnTo>
                  <a:cubicBezTo>
                    <a:pt x="24897" y="35456"/>
                    <a:pt x="24830" y="35506"/>
                    <a:pt x="24713" y="35623"/>
                  </a:cubicBezTo>
                  <a:cubicBezTo>
                    <a:pt x="24847" y="35506"/>
                    <a:pt x="24897" y="35456"/>
                    <a:pt x="24897" y="35456"/>
                  </a:cubicBezTo>
                  <a:close/>
                  <a:moveTo>
                    <a:pt x="1" y="0"/>
                  </a:moveTo>
                  <a:lnTo>
                    <a:pt x="1" y="34"/>
                  </a:lnTo>
                  <a:cubicBezTo>
                    <a:pt x="1" y="14320"/>
                    <a:pt x="1" y="27486"/>
                    <a:pt x="1" y="38012"/>
                  </a:cubicBezTo>
                  <a:lnTo>
                    <a:pt x="1" y="38046"/>
                  </a:lnTo>
                  <a:lnTo>
                    <a:pt x="34" y="38046"/>
                  </a:lnTo>
                  <a:lnTo>
                    <a:pt x="21756" y="38029"/>
                  </a:lnTo>
                  <a:lnTo>
                    <a:pt x="21772" y="38029"/>
                  </a:lnTo>
                  <a:lnTo>
                    <a:pt x="24128" y="36108"/>
                  </a:lnTo>
                  <a:lnTo>
                    <a:pt x="24713" y="35623"/>
                  </a:lnTo>
                  <a:lnTo>
                    <a:pt x="24713" y="35623"/>
                  </a:lnTo>
                  <a:lnTo>
                    <a:pt x="24111" y="36091"/>
                  </a:lnTo>
                  <a:lnTo>
                    <a:pt x="21756" y="38012"/>
                  </a:lnTo>
                  <a:lnTo>
                    <a:pt x="68" y="37996"/>
                  </a:lnTo>
                  <a:lnTo>
                    <a:pt x="68" y="37996"/>
                  </a:lnTo>
                  <a:cubicBezTo>
                    <a:pt x="68" y="27480"/>
                    <a:pt x="68" y="14333"/>
                    <a:pt x="68" y="67"/>
                  </a:cubicBezTo>
                  <a:lnTo>
                    <a:pt x="27553" y="67"/>
                  </a:lnTo>
                  <a:cubicBezTo>
                    <a:pt x="27553" y="15707"/>
                    <a:pt x="27570" y="27841"/>
                    <a:pt x="27570" y="33284"/>
                  </a:cubicBezTo>
                  <a:lnTo>
                    <a:pt x="25582" y="34905"/>
                  </a:lnTo>
                  <a:lnTo>
                    <a:pt x="25081" y="35322"/>
                  </a:lnTo>
                  <a:lnTo>
                    <a:pt x="25582" y="34921"/>
                  </a:lnTo>
                  <a:lnTo>
                    <a:pt x="27587" y="33301"/>
                  </a:lnTo>
                  <a:cubicBezTo>
                    <a:pt x="27587" y="27837"/>
                    <a:pt x="27604" y="15690"/>
                    <a:pt x="27604" y="34"/>
                  </a:cubicBezTo>
                  <a:lnTo>
                    <a:pt x="27604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39"/>
            <p:cNvSpPr/>
            <p:nvPr/>
          </p:nvSpPr>
          <p:spPr>
            <a:xfrm>
              <a:off x="7400566" y="2846711"/>
              <a:ext cx="361492" cy="123713"/>
            </a:xfrm>
            <a:custGeom>
              <a:avLst/>
              <a:gdLst/>
              <a:ahLst/>
              <a:cxnLst/>
              <a:rect l="l" t="t" r="r" b="b"/>
              <a:pathLst>
                <a:path w="11279" h="3860" extrusionOk="0">
                  <a:moveTo>
                    <a:pt x="1922" y="0"/>
                  </a:moveTo>
                  <a:cubicBezTo>
                    <a:pt x="869" y="0"/>
                    <a:pt x="0" y="852"/>
                    <a:pt x="0" y="1905"/>
                  </a:cubicBezTo>
                  <a:lnTo>
                    <a:pt x="0" y="3860"/>
                  </a:lnTo>
                  <a:lnTo>
                    <a:pt x="11279" y="3860"/>
                  </a:lnTo>
                  <a:lnTo>
                    <a:pt x="11279" y="1838"/>
                  </a:lnTo>
                  <a:cubicBezTo>
                    <a:pt x="11279" y="819"/>
                    <a:pt x="10460" y="0"/>
                    <a:pt x="9441" y="0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39"/>
            <p:cNvSpPr/>
            <p:nvPr/>
          </p:nvSpPr>
          <p:spPr>
            <a:xfrm>
              <a:off x="7476076" y="2779759"/>
              <a:ext cx="207812" cy="66985"/>
            </a:xfrm>
            <a:custGeom>
              <a:avLst/>
              <a:gdLst/>
              <a:ahLst/>
              <a:cxnLst/>
              <a:rect l="l" t="t" r="r" b="b"/>
              <a:pathLst>
                <a:path w="6484" h="2090" extrusionOk="0">
                  <a:moveTo>
                    <a:pt x="0" y="1"/>
                  </a:moveTo>
                  <a:lnTo>
                    <a:pt x="418" y="2089"/>
                  </a:lnTo>
                  <a:lnTo>
                    <a:pt x="6132" y="2089"/>
                  </a:lnTo>
                  <a:lnTo>
                    <a:pt x="6483" y="1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39"/>
            <p:cNvSpPr/>
            <p:nvPr/>
          </p:nvSpPr>
          <p:spPr>
            <a:xfrm>
              <a:off x="7231887" y="3125707"/>
              <a:ext cx="148904" cy="148904"/>
            </a:xfrm>
            <a:custGeom>
              <a:avLst/>
              <a:gdLst/>
              <a:ahLst/>
              <a:cxnLst/>
              <a:rect l="l" t="t" r="r" b="b"/>
              <a:pathLst>
                <a:path w="4646" h="4646" extrusionOk="0">
                  <a:moveTo>
                    <a:pt x="4512" y="134"/>
                  </a:moveTo>
                  <a:lnTo>
                    <a:pt x="4512" y="4512"/>
                  </a:lnTo>
                  <a:lnTo>
                    <a:pt x="134" y="4512"/>
                  </a:lnTo>
                  <a:lnTo>
                    <a:pt x="134" y="134"/>
                  </a:lnTo>
                  <a:close/>
                  <a:moveTo>
                    <a:pt x="0" y="0"/>
                  </a:moveTo>
                  <a:lnTo>
                    <a:pt x="0" y="4645"/>
                  </a:lnTo>
                  <a:lnTo>
                    <a:pt x="4645" y="4645"/>
                  </a:lnTo>
                  <a:lnTo>
                    <a:pt x="4645" y="0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39"/>
            <p:cNvSpPr/>
            <p:nvPr/>
          </p:nvSpPr>
          <p:spPr>
            <a:xfrm>
              <a:off x="7443930" y="3160513"/>
              <a:ext cx="462193" cy="2179"/>
            </a:xfrm>
            <a:custGeom>
              <a:avLst/>
              <a:gdLst/>
              <a:ahLst/>
              <a:cxnLst/>
              <a:rect l="l" t="t" r="r" b="b"/>
              <a:pathLst>
                <a:path w="14421" h="68" extrusionOk="0">
                  <a:moveTo>
                    <a:pt x="7219" y="0"/>
                  </a:moveTo>
                  <a:cubicBezTo>
                    <a:pt x="3226" y="0"/>
                    <a:pt x="1" y="17"/>
                    <a:pt x="1" y="34"/>
                  </a:cubicBezTo>
                  <a:cubicBezTo>
                    <a:pt x="1" y="51"/>
                    <a:pt x="3226" y="67"/>
                    <a:pt x="7219" y="67"/>
                  </a:cubicBezTo>
                  <a:cubicBezTo>
                    <a:pt x="11196" y="67"/>
                    <a:pt x="14420" y="51"/>
                    <a:pt x="14420" y="34"/>
                  </a:cubicBezTo>
                  <a:cubicBezTo>
                    <a:pt x="14420" y="17"/>
                    <a:pt x="11196" y="0"/>
                    <a:pt x="721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39"/>
            <p:cNvSpPr/>
            <p:nvPr/>
          </p:nvSpPr>
          <p:spPr>
            <a:xfrm>
              <a:off x="7443930" y="3191569"/>
              <a:ext cx="462193" cy="2179"/>
            </a:xfrm>
            <a:custGeom>
              <a:avLst/>
              <a:gdLst/>
              <a:ahLst/>
              <a:cxnLst/>
              <a:rect l="l" t="t" r="r" b="b"/>
              <a:pathLst>
                <a:path w="14421" h="68" extrusionOk="0">
                  <a:moveTo>
                    <a:pt x="7219" y="0"/>
                  </a:moveTo>
                  <a:cubicBezTo>
                    <a:pt x="3226" y="0"/>
                    <a:pt x="1" y="17"/>
                    <a:pt x="1" y="34"/>
                  </a:cubicBezTo>
                  <a:cubicBezTo>
                    <a:pt x="1" y="51"/>
                    <a:pt x="3226" y="67"/>
                    <a:pt x="7219" y="67"/>
                  </a:cubicBezTo>
                  <a:cubicBezTo>
                    <a:pt x="11196" y="67"/>
                    <a:pt x="14420" y="51"/>
                    <a:pt x="14420" y="34"/>
                  </a:cubicBezTo>
                  <a:cubicBezTo>
                    <a:pt x="14420" y="17"/>
                    <a:pt x="11196" y="0"/>
                    <a:pt x="721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39"/>
            <p:cNvSpPr/>
            <p:nvPr/>
          </p:nvSpPr>
          <p:spPr>
            <a:xfrm>
              <a:off x="7443930" y="3222626"/>
              <a:ext cx="462193" cy="2179"/>
            </a:xfrm>
            <a:custGeom>
              <a:avLst/>
              <a:gdLst/>
              <a:ahLst/>
              <a:cxnLst/>
              <a:rect l="l" t="t" r="r" b="b"/>
              <a:pathLst>
                <a:path w="14421" h="68" extrusionOk="0">
                  <a:moveTo>
                    <a:pt x="7219" y="1"/>
                  </a:moveTo>
                  <a:cubicBezTo>
                    <a:pt x="3226" y="1"/>
                    <a:pt x="1" y="1"/>
                    <a:pt x="1" y="34"/>
                  </a:cubicBezTo>
                  <a:cubicBezTo>
                    <a:pt x="1" y="51"/>
                    <a:pt x="3226" y="67"/>
                    <a:pt x="7219" y="67"/>
                  </a:cubicBezTo>
                  <a:cubicBezTo>
                    <a:pt x="11196" y="67"/>
                    <a:pt x="14420" y="51"/>
                    <a:pt x="14420" y="34"/>
                  </a:cubicBezTo>
                  <a:cubicBezTo>
                    <a:pt x="14420" y="1"/>
                    <a:pt x="11196" y="1"/>
                    <a:pt x="721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39"/>
            <p:cNvSpPr/>
            <p:nvPr/>
          </p:nvSpPr>
          <p:spPr>
            <a:xfrm>
              <a:off x="7443930" y="3253137"/>
              <a:ext cx="462193" cy="2179"/>
            </a:xfrm>
            <a:custGeom>
              <a:avLst/>
              <a:gdLst/>
              <a:ahLst/>
              <a:cxnLst/>
              <a:rect l="l" t="t" r="r" b="b"/>
              <a:pathLst>
                <a:path w="14421" h="68" extrusionOk="0">
                  <a:moveTo>
                    <a:pt x="7219" y="1"/>
                  </a:moveTo>
                  <a:cubicBezTo>
                    <a:pt x="3226" y="1"/>
                    <a:pt x="1" y="18"/>
                    <a:pt x="1" y="34"/>
                  </a:cubicBezTo>
                  <a:cubicBezTo>
                    <a:pt x="1" y="51"/>
                    <a:pt x="3226" y="68"/>
                    <a:pt x="7219" y="68"/>
                  </a:cubicBezTo>
                  <a:cubicBezTo>
                    <a:pt x="11196" y="68"/>
                    <a:pt x="14420" y="51"/>
                    <a:pt x="14420" y="34"/>
                  </a:cubicBezTo>
                  <a:cubicBezTo>
                    <a:pt x="14420" y="18"/>
                    <a:pt x="11196" y="1"/>
                    <a:pt x="721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39"/>
            <p:cNvSpPr/>
            <p:nvPr/>
          </p:nvSpPr>
          <p:spPr>
            <a:xfrm>
              <a:off x="7231887" y="3354896"/>
              <a:ext cx="148904" cy="148904"/>
            </a:xfrm>
            <a:custGeom>
              <a:avLst/>
              <a:gdLst/>
              <a:ahLst/>
              <a:cxnLst/>
              <a:rect l="l" t="t" r="r" b="b"/>
              <a:pathLst>
                <a:path w="4646" h="4646" extrusionOk="0">
                  <a:moveTo>
                    <a:pt x="4512" y="134"/>
                  </a:moveTo>
                  <a:lnTo>
                    <a:pt x="4512" y="4512"/>
                  </a:lnTo>
                  <a:lnTo>
                    <a:pt x="134" y="4512"/>
                  </a:lnTo>
                  <a:lnTo>
                    <a:pt x="134" y="134"/>
                  </a:lnTo>
                  <a:close/>
                  <a:moveTo>
                    <a:pt x="0" y="1"/>
                  </a:moveTo>
                  <a:lnTo>
                    <a:pt x="0" y="4646"/>
                  </a:lnTo>
                  <a:lnTo>
                    <a:pt x="4645" y="4646"/>
                  </a:lnTo>
                  <a:lnTo>
                    <a:pt x="4645" y="1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39"/>
            <p:cNvSpPr/>
            <p:nvPr/>
          </p:nvSpPr>
          <p:spPr>
            <a:xfrm>
              <a:off x="7261854" y="3364543"/>
              <a:ext cx="145699" cy="114611"/>
            </a:xfrm>
            <a:custGeom>
              <a:avLst/>
              <a:gdLst/>
              <a:ahLst/>
              <a:cxnLst/>
              <a:rect l="l" t="t" r="r" b="b"/>
              <a:pathLst>
                <a:path w="4546" h="3576" extrusionOk="0">
                  <a:moveTo>
                    <a:pt x="3994" y="0"/>
                  </a:moveTo>
                  <a:lnTo>
                    <a:pt x="1638" y="2273"/>
                  </a:lnTo>
                  <a:lnTo>
                    <a:pt x="602" y="1454"/>
                  </a:lnTo>
                  <a:lnTo>
                    <a:pt x="1" y="2122"/>
                  </a:lnTo>
                  <a:lnTo>
                    <a:pt x="1588" y="3576"/>
                  </a:lnTo>
                  <a:lnTo>
                    <a:pt x="4546" y="652"/>
                  </a:lnTo>
                  <a:lnTo>
                    <a:pt x="3994" y="0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39"/>
            <p:cNvSpPr/>
            <p:nvPr/>
          </p:nvSpPr>
          <p:spPr>
            <a:xfrm>
              <a:off x="7443930" y="3389702"/>
              <a:ext cx="462193" cy="2179"/>
            </a:xfrm>
            <a:custGeom>
              <a:avLst/>
              <a:gdLst/>
              <a:ahLst/>
              <a:cxnLst/>
              <a:rect l="l" t="t" r="r" b="b"/>
              <a:pathLst>
                <a:path w="14421" h="68" extrusionOk="0">
                  <a:moveTo>
                    <a:pt x="7219" y="1"/>
                  </a:moveTo>
                  <a:cubicBezTo>
                    <a:pt x="3226" y="1"/>
                    <a:pt x="1" y="17"/>
                    <a:pt x="1" y="34"/>
                  </a:cubicBezTo>
                  <a:cubicBezTo>
                    <a:pt x="1" y="51"/>
                    <a:pt x="3226" y="67"/>
                    <a:pt x="7219" y="67"/>
                  </a:cubicBezTo>
                  <a:cubicBezTo>
                    <a:pt x="11196" y="67"/>
                    <a:pt x="14420" y="51"/>
                    <a:pt x="14420" y="34"/>
                  </a:cubicBezTo>
                  <a:cubicBezTo>
                    <a:pt x="14420" y="17"/>
                    <a:pt x="11196" y="1"/>
                    <a:pt x="721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39"/>
            <p:cNvSpPr/>
            <p:nvPr/>
          </p:nvSpPr>
          <p:spPr>
            <a:xfrm>
              <a:off x="7443930" y="3420759"/>
              <a:ext cx="462193" cy="2179"/>
            </a:xfrm>
            <a:custGeom>
              <a:avLst/>
              <a:gdLst/>
              <a:ahLst/>
              <a:cxnLst/>
              <a:rect l="l" t="t" r="r" b="b"/>
              <a:pathLst>
                <a:path w="14421" h="68" extrusionOk="0">
                  <a:moveTo>
                    <a:pt x="7219" y="1"/>
                  </a:moveTo>
                  <a:cubicBezTo>
                    <a:pt x="3226" y="1"/>
                    <a:pt x="1" y="17"/>
                    <a:pt x="1" y="34"/>
                  </a:cubicBezTo>
                  <a:cubicBezTo>
                    <a:pt x="1" y="51"/>
                    <a:pt x="3226" y="68"/>
                    <a:pt x="7219" y="68"/>
                  </a:cubicBezTo>
                  <a:cubicBezTo>
                    <a:pt x="11196" y="68"/>
                    <a:pt x="14420" y="51"/>
                    <a:pt x="14420" y="34"/>
                  </a:cubicBezTo>
                  <a:cubicBezTo>
                    <a:pt x="14420" y="17"/>
                    <a:pt x="11196" y="1"/>
                    <a:pt x="721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39"/>
            <p:cNvSpPr/>
            <p:nvPr/>
          </p:nvSpPr>
          <p:spPr>
            <a:xfrm>
              <a:off x="7443930" y="3451815"/>
              <a:ext cx="462193" cy="2179"/>
            </a:xfrm>
            <a:custGeom>
              <a:avLst/>
              <a:gdLst/>
              <a:ahLst/>
              <a:cxnLst/>
              <a:rect l="l" t="t" r="r" b="b"/>
              <a:pathLst>
                <a:path w="14421" h="68" extrusionOk="0">
                  <a:moveTo>
                    <a:pt x="7219" y="1"/>
                  </a:moveTo>
                  <a:cubicBezTo>
                    <a:pt x="3226" y="1"/>
                    <a:pt x="1" y="1"/>
                    <a:pt x="1" y="34"/>
                  </a:cubicBezTo>
                  <a:cubicBezTo>
                    <a:pt x="1" y="51"/>
                    <a:pt x="3226" y="68"/>
                    <a:pt x="7219" y="68"/>
                  </a:cubicBezTo>
                  <a:cubicBezTo>
                    <a:pt x="11196" y="68"/>
                    <a:pt x="14420" y="51"/>
                    <a:pt x="14420" y="34"/>
                  </a:cubicBezTo>
                  <a:cubicBezTo>
                    <a:pt x="14420" y="1"/>
                    <a:pt x="11196" y="1"/>
                    <a:pt x="721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39"/>
            <p:cNvSpPr/>
            <p:nvPr/>
          </p:nvSpPr>
          <p:spPr>
            <a:xfrm>
              <a:off x="7443930" y="3482359"/>
              <a:ext cx="462193" cy="2179"/>
            </a:xfrm>
            <a:custGeom>
              <a:avLst/>
              <a:gdLst/>
              <a:ahLst/>
              <a:cxnLst/>
              <a:rect l="l" t="t" r="r" b="b"/>
              <a:pathLst>
                <a:path w="14421" h="68" extrusionOk="0">
                  <a:moveTo>
                    <a:pt x="7219" y="0"/>
                  </a:moveTo>
                  <a:cubicBezTo>
                    <a:pt x="3226" y="0"/>
                    <a:pt x="1" y="17"/>
                    <a:pt x="1" y="34"/>
                  </a:cubicBezTo>
                  <a:cubicBezTo>
                    <a:pt x="1" y="50"/>
                    <a:pt x="3226" y="67"/>
                    <a:pt x="7219" y="67"/>
                  </a:cubicBezTo>
                  <a:cubicBezTo>
                    <a:pt x="11196" y="67"/>
                    <a:pt x="14420" y="50"/>
                    <a:pt x="14420" y="34"/>
                  </a:cubicBezTo>
                  <a:cubicBezTo>
                    <a:pt x="14420" y="17"/>
                    <a:pt x="11196" y="0"/>
                    <a:pt x="721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39"/>
            <p:cNvSpPr/>
            <p:nvPr/>
          </p:nvSpPr>
          <p:spPr>
            <a:xfrm>
              <a:off x="7231887" y="3576586"/>
              <a:ext cx="148904" cy="148904"/>
            </a:xfrm>
            <a:custGeom>
              <a:avLst/>
              <a:gdLst/>
              <a:ahLst/>
              <a:cxnLst/>
              <a:rect l="l" t="t" r="r" b="b"/>
              <a:pathLst>
                <a:path w="4646" h="4646" extrusionOk="0">
                  <a:moveTo>
                    <a:pt x="4512" y="135"/>
                  </a:moveTo>
                  <a:lnTo>
                    <a:pt x="4512" y="4512"/>
                  </a:lnTo>
                  <a:lnTo>
                    <a:pt x="134" y="4512"/>
                  </a:lnTo>
                  <a:lnTo>
                    <a:pt x="134" y="135"/>
                  </a:lnTo>
                  <a:close/>
                  <a:moveTo>
                    <a:pt x="0" y="1"/>
                  </a:moveTo>
                  <a:lnTo>
                    <a:pt x="0" y="4646"/>
                  </a:lnTo>
                  <a:lnTo>
                    <a:pt x="4645" y="4646"/>
                  </a:lnTo>
                  <a:lnTo>
                    <a:pt x="4645" y="1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39"/>
            <p:cNvSpPr/>
            <p:nvPr/>
          </p:nvSpPr>
          <p:spPr>
            <a:xfrm>
              <a:off x="7261854" y="3586233"/>
              <a:ext cx="145699" cy="114643"/>
            </a:xfrm>
            <a:custGeom>
              <a:avLst/>
              <a:gdLst/>
              <a:ahLst/>
              <a:cxnLst/>
              <a:rect l="l" t="t" r="r" b="b"/>
              <a:pathLst>
                <a:path w="4546" h="3577" extrusionOk="0">
                  <a:moveTo>
                    <a:pt x="3994" y="1"/>
                  </a:moveTo>
                  <a:lnTo>
                    <a:pt x="1638" y="2273"/>
                  </a:lnTo>
                  <a:lnTo>
                    <a:pt x="602" y="1454"/>
                  </a:lnTo>
                  <a:lnTo>
                    <a:pt x="1" y="2123"/>
                  </a:lnTo>
                  <a:lnTo>
                    <a:pt x="1588" y="3576"/>
                  </a:lnTo>
                  <a:lnTo>
                    <a:pt x="4546" y="669"/>
                  </a:lnTo>
                  <a:lnTo>
                    <a:pt x="3994" y="1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39"/>
            <p:cNvSpPr/>
            <p:nvPr/>
          </p:nvSpPr>
          <p:spPr>
            <a:xfrm>
              <a:off x="7443930" y="3611392"/>
              <a:ext cx="462193" cy="2179"/>
            </a:xfrm>
            <a:custGeom>
              <a:avLst/>
              <a:gdLst/>
              <a:ahLst/>
              <a:cxnLst/>
              <a:rect l="l" t="t" r="r" b="b"/>
              <a:pathLst>
                <a:path w="14421" h="68" extrusionOk="0">
                  <a:moveTo>
                    <a:pt x="7219" y="1"/>
                  </a:moveTo>
                  <a:cubicBezTo>
                    <a:pt x="3226" y="1"/>
                    <a:pt x="1" y="18"/>
                    <a:pt x="1" y="34"/>
                  </a:cubicBezTo>
                  <a:cubicBezTo>
                    <a:pt x="1" y="51"/>
                    <a:pt x="3226" y="68"/>
                    <a:pt x="7219" y="68"/>
                  </a:cubicBezTo>
                  <a:cubicBezTo>
                    <a:pt x="11196" y="68"/>
                    <a:pt x="14420" y="51"/>
                    <a:pt x="14420" y="34"/>
                  </a:cubicBezTo>
                  <a:cubicBezTo>
                    <a:pt x="14420" y="18"/>
                    <a:pt x="11196" y="1"/>
                    <a:pt x="721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39"/>
            <p:cNvSpPr/>
            <p:nvPr/>
          </p:nvSpPr>
          <p:spPr>
            <a:xfrm>
              <a:off x="7443930" y="3642481"/>
              <a:ext cx="462193" cy="2147"/>
            </a:xfrm>
            <a:custGeom>
              <a:avLst/>
              <a:gdLst/>
              <a:ahLst/>
              <a:cxnLst/>
              <a:rect l="l" t="t" r="r" b="b"/>
              <a:pathLst>
                <a:path w="14421" h="67" extrusionOk="0">
                  <a:moveTo>
                    <a:pt x="7219" y="0"/>
                  </a:moveTo>
                  <a:cubicBezTo>
                    <a:pt x="3226" y="0"/>
                    <a:pt x="1" y="17"/>
                    <a:pt x="1" y="33"/>
                  </a:cubicBezTo>
                  <a:cubicBezTo>
                    <a:pt x="1" y="50"/>
                    <a:pt x="3226" y="67"/>
                    <a:pt x="7219" y="67"/>
                  </a:cubicBezTo>
                  <a:cubicBezTo>
                    <a:pt x="11196" y="67"/>
                    <a:pt x="14420" y="50"/>
                    <a:pt x="14420" y="33"/>
                  </a:cubicBezTo>
                  <a:cubicBezTo>
                    <a:pt x="14420" y="17"/>
                    <a:pt x="11196" y="0"/>
                    <a:pt x="721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39"/>
            <p:cNvSpPr/>
            <p:nvPr/>
          </p:nvSpPr>
          <p:spPr>
            <a:xfrm>
              <a:off x="7443930" y="3673537"/>
              <a:ext cx="462193" cy="2147"/>
            </a:xfrm>
            <a:custGeom>
              <a:avLst/>
              <a:gdLst/>
              <a:ahLst/>
              <a:cxnLst/>
              <a:rect l="l" t="t" r="r" b="b"/>
              <a:pathLst>
                <a:path w="14421" h="67" extrusionOk="0">
                  <a:moveTo>
                    <a:pt x="7219" y="0"/>
                  </a:moveTo>
                  <a:cubicBezTo>
                    <a:pt x="3226" y="0"/>
                    <a:pt x="1" y="17"/>
                    <a:pt x="1" y="34"/>
                  </a:cubicBezTo>
                  <a:cubicBezTo>
                    <a:pt x="1" y="50"/>
                    <a:pt x="3226" y="67"/>
                    <a:pt x="7219" y="67"/>
                  </a:cubicBezTo>
                  <a:cubicBezTo>
                    <a:pt x="11196" y="67"/>
                    <a:pt x="14420" y="50"/>
                    <a:pt x="14420" y="34"/>
                  </a:cubicBezTo>
                  <a:cubicBezTo>
                    <a:pt x="14420" y="17"/>
                    <a:pt x="11196" y="0"/>
                    <a:pt x="721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39"/>
            <p:cNvSpPr/>
            <p:nvPr/>
          </p:nvSpPr>
          <p:spPr>
            <a:xfrm>
              <a:off x="7443930" y="3704049"/>
              <a:ext cx="462193" cy="2179"/>
            </a:xfrm>
            <a:custGeom>
              <a:avLst/>
              <a:gdLst/>
              <a:ahLst/>
              <a:cxnLst/>
              <a:rect l="l" t="t" r="r" b="b"/>
              <a:pathLst>
                <a:path w="14421" h="68" extrusionOk="0">
                  <a:moveTo>
                    <a:pt x="7219" y="1"/>
                  </a:moveTo>
                  <a:cubicBezTo>
                    <a:pt x="3226" y="1"/>
                    <a:pt x="1" y="17"/>
                    <a:pt x="1" y="34"/>
                  </a:cubicBezTo>
                  <a:cubicBezTo>
                    <a:pt x="1" y="67"/>
                    <a:pt x="3226" y="67"/>
                    <a:pt x="7219" y="67"/>
                  </a:cubicBezTo>
                  <a:cubicBezTo>
                    <a:pt x="11196" y="67"/>
                    <a:pt x="14420" y="67"/>
                    <a:pt x="14420" y="34"/>
                  </a:cubicBezTo>
                  <a:cubicBezTo>
                    <a:pt x="14420" y="17"/>
                    <a:pt x="11196" y="1"/>
                    <a:pt x="721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39"/>
            <p:cNvSpPr/>
            <p:nvPr/>
          </p:nvSpPr>
          <p:spPr>
            <a:xfrm>
              <a:off x="7231887" y="3790808"/>
              <a:ext cx="148904" cy="148904"/>
            </a:xfrm>
            <a:custGeom>
              <a:avLst/>
              <a:gdLst/>
              <a:ahLst/>
              <a:cxnLst/>
              <a:rect l="l" t="t" r="r" b="b"/>
              <a:pathLst>
                <a:path w="4646" h="4646" extrusionOk="0">
                  <a:moveTo>
                    <a:pt x="4512" y="134"/>
                  </a:moveTo>
                  <a:lnTo>
                    <a:pt x="4512" y="4512"/>
                  </a:lnTo>
                  <a:lnTo>
                    <a:pt x="134" y="4512"/>
                  </a:lnTo>
                  <a:lnTo>
                    <a:pt x="134" y="134"/>
                  </a:lnTo>
                  <a:close/>
                  <a:moveTo>
                    <a:pt x="0" y="0"/>
                  </a:moveTo>
                  <a:lnTo>
                    <a:pt x="0" y="4645"/>
                  </a:lnTo>
                  <a:lnTo>
                    <a:pt x="4645" y="4645"/>
                  </a:lnTo>
                  <a:lnTo>
                    <a:pt x="4645" y="0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39"/>
            <p:cNvSpPr/>
            <p:nvPr/>
          </p:nvSpPr>
          <p:spPr>
            <a:xfrm>
              <a:off x="7261854" y="3800455"/>
              <a:ext cx="145699" cy="114611"/>
            </a:xfrm>
            <a:custGeom>
              <a:avLst/>
              <a:gdLst/>
              <a:ahLst/>
              <a:cxnLst/>
              <a:rect l="l" t="t" r="r" b="b"/>
              <a:pathLst>
                <a:path w="4546" h="3576" extrusionOk="0">
                  <a:moveTo>
                    <a:pt x="3994" y="0"/>
                  </a:moveTo>
                  <a:lnTo>
                    <a:pt x="1638" y="2272"/>
                  </a:lnTo>
                  <a:lnTo>
                    <a:pt x="602" y="1454"/>
                  </a:lnTo>
                  <a:lnTo>
                    <a:pt x="1" y="2122"/>
                  </a:lnTo>
                  <a:lnTo>
                    <a:pt x="1588" y="3576"/>
                  </a:lnTo>
                  <a:lnTo>
                    <a:pt x="4546" y="652"/>
                  </a:lnTo>
                  <a:lnTo>
                    <a:pt x="3994" y="0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39"/>
            <p:cNvSpPr/>
            <p:nvPr/>
          </p:nvSpPr>
          <p:spPr>
            <a:xfrm>
              <a:off x="7443930" y="3825614"/>
              <a:ext cx="462193" cy="2179"/>
            </a:xfrm>
            <a:custGeom>
              <a:avLst/>
              <a:gdLst/>
              <a:ahLst/>
              <a:cxnLst/>
              <a:rect l="l" t="t" r="r" b="b"/>
              <a:pathLst>
                <a:path w="14421" h="68" extrusionOk="0">
                  <a:moveTo>
                    <a:pt x="7219" y="0"/>
                  </a:moveTo>
                  <a:cubicBezTo>
                    <a:pt x="3226" y="0"/>
                    <a:pt x="1" y="17"/>
                    <a:pt x="1" y="34"/>
                  </a:cubicBezTo>
                  <a:cubicBezTo>
                    <a:pt x="1" y="51"/>
                    <a:pt x="3226" y="67"/>
                    <a:pt x="7219" y="67"/>
                  </a:cubicBezTo>
                  <a:cubicBezTo>
                    <a:pt x="11196" y="67"/>
                    <a:pt x="14420" y="51"/>
                    <a:pt x="14420" y="34"/>
                  </a:cubicBezTo>
                  <a:cubicBezTo>
                    <a:pt x="14420" y="17"/>
                    <a:pt x="11196" y="0"/>
                    <a:pt x="721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39"/>
            <p:cNvSpPr/>
            <p:nvPr/>
          </p:nvSpPr>
          <p:spPr>
            <a:xfrm>
              <a:off x="7443930" y="3856671"/>
              <a:ext cx="462193" cy="2179"/>
            </a:xfrm>
            <a:custGeom>
              <a:avLst/>
              <a:gdLst/>
              <a:ahLst/>
              <a:cxnLst/>
              <a:rect l="l" t="t" r="r" b="b"/>
              <a:pathLst>
                <a:path w="14421" h="68" extrusionOk="0">
                  <a:moveTo>
                    <a:pt x="7219" y="0"/>
                  </a:moveTo>
                  <a:cubicBezTo>
                    <a:pt x="3226" y="0"/>
                    <a:pt x="1" y="17"/>
                    <a:pt x="1" y="34"/>
                  </a:cubicBezTo>
                  <a:cubicBezTo>
                    <a:pt x="1" y="51"/>
                    <a:pt x="3226" y="67"/>
                    <a:pt x="7219" y="67"/>
                  </a:cubicBezTo>
                  <a:cubicBezTo>
                    <a:pt x="11196" y="67"/>
                    <a:pt x="14420" y="51"/>
                    <a:pt x="14420" y="34"/>
                  </a:cubicBezTo>
                  <a:cubicBezTo>
                    <a:pt x="14420" y="17"/>
                    <a:pt x="11196" y="0"/>
                    <a:pt x="721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39"/>
            <p:cNvSpPr/>
            <p:nvPr/>
          </p:nvSpPr>
          <p:spPr>
            <a:xfrm>
              <a:off x="7443930" y="3887727"/>
              <a:ext cx="462193" cy="2179"/>
            </a:xfrm>
            <a:custGeom>
              <a:avLst/>
              <a:gdLst/>
              <a:ahLst/>
              <a:cxnLst/>
              <a:rect l="l" t="t" r="r" b="b"/>
              <a:pathLst>
                <a:path w="14421" h="68" extrusionOk="0">
                  <a:moveTo>
                    <a:pt x="7219" y="1"/>
                  </a:moveTo>
                  <a:cubicBezTo>
                    <a:pt x="3226" y="1"/>
                    <a:pt x="1" y="17"/>
                    <a:pt x="1" y="34"/>
                  </a:cubicBezTo>
                  <a:cubicBezTo>
                    <a:pt x="1" y="51"/>
                    <a:pt x="3226" y="67"/>
                    <a:pt x="7219" y="67"/>
                  </a:cubicBezTo>
                  <a:cubicBezTo>
                    <a:pt x="11196" y="67"/>
                    <a:pt x="14420" y="51"/>
                    <a:pt x="14420" y="34"/>
                  </a:cubicBezTo>
                  <a:cubicBezTo>
                    <a:pt x="14420" y="17"/>
                    <a:pt x="11196" y="1"/>
                    <a:pt x="721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39"/>
            <p:cNvSpPr/>
            <p:nvPr/>
          </p:nvSpPr>
          <p:spPr>
            <a:xfrm>
              <a:off x="7443930" y="3918239"/>
              <a:ext cx="462193" cy="2179"/>
            </a:xfrm>
            <a:custGeom>
              <a:avLst/>
              <a:gdLst/>
              <a:ahLst/>
              <a:cxnLst/>
              <a:rect l="l" t="t" r="r" b="b"/>
              <a:pathLst>
                <a:path w="14421" h="68" extrusionOk="0">
                  <a:moveTo>
                    <a:pt x="7219" y="1"/>
                  </a:moveTo>
                  <a:cubicBezTo>
                    <a:pt x="3226" y="1"/>
                    <a:pt x="1" y="18"/>
                    <a:pt x="1" y="34"/>
                  </a:cubicBezTo>
                  <a:cubicBezTo>
                    <a:pt x="1" y="51"/>
                    <a:pt x="3226" y="68"/>
                    <a:pt x="7219" y="68"/>
                  </a:cubicBezTo>
                  <a:cubicBezTo>
                    <a:pt x="11196" y="68"/>
                    <a:pt x="14420" y="51"/>
                    <a:pt x="14420" y="34"/>
                  </a:cubicBezTo>
                  <a:cubicBezTo>
                    <a:pt x="14420" y="18"/>
                    <a:pt x="11196" y="1"/>
                    <a:pt x="721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39"/>
            <p:cNvSpPr/>
            <p:nvPr/>
          </p:nvSpPr>
          <p:spPr>
            <a:xfrm>
              <a:off x="7766866" y="3947693"/>
              <a:ext cx="96951" cy="200313"/>
            </a:xfrm>
            <a:custGeom>
              <a:avLst/>
              <a:gdLst/>
              <a:ahLst/>
              <a:cxnLst/>
              <a:rect l="l" t="t" r="r" b="b"/>
              <a:pathLst>
                <a:path w="3025" h="6250" extrusionOk="0">
                  <a:moveTo>
                    <a:pt x="3024" y="1"/>
                  </a:moveTo>
                  <a:lnTo>
                    <a:pt x="0" y="6250"/>
                  </a:lnTo>
                  <a:lnTo>
                    <a:pt x="2156" y="6250"/>
                  </a:lnTo>
                  <a:lnTo>
                    <a:pt x="3024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39"/>
            <p:cNvSpPr/>
            <p:nvPr/>
          </p:nvSpPr>
          <p:spPr>
            <a:xfrm>
              <a:off x="7835934" y="3948783"/>
              <a:ext cx="186403" cy="200313"/>
            </a:xfrm>
            <a:custGeom>
              <a:avLst/>
              <a:gdLst/>
              <a:ahLst/>
              <a:cxnLst/>
              <a:rect l="l" t="t" r="r" b="b"/>
              <a:pathLst>
                <a:path w="5816" h="6250" extrusionOk="0">
                  <a:moveTo>
                    <a:pt x="869" y="0"/>
                  </a:moveTo>
                  <a:lnTo>
                    <a:pt x="1" y="6249"/>
                  </a:lnTo>
                  <a:lnTo>
                    <a:pt x="1" y="6249"/>
                  </a:lnTo>
                  <a:lnTo>
                    <a:pt x="5815" y="1538"/>
                  </a:lnTo>
                  <a:lnTo>
                    <a:pt x="869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39"/>
            <p:cNvSpPr/>
            <p:nvPr/>
          </p:nvSpPr>
          <p:spPr>
            <a:xfrm>
              <a:off x="7835934" y="3947693"/>
              <a:ext cx="189063" cy="201402"/>
            </a:xfrm>
            <a:custGeom>
              <a:avLst/>
              <a:gdLst/>
              <a:ahLst/>
              <a:cxnLst/>
              <a:rect l="l" t="t" r="r" b="b"/>
              <a:pathLst>
                <a:path w="5899" h="6284" extrusionOk="0">
                  <a:moveTo>
                    <a:pt x="17" y="6201"/>
                  </a:moveTo>
                  <a:cubicBezTo>
                    <a:pt x="14" y="6220"/>
                    <a:pt x="11" y="6237"/>
                    <a:pt x="8" y="6251"/>
                  </a:cubicBezTo>
                  <a:lnTo>
                    <a:pt x="8" y="6251"/>
                  </a:lnTo>
                  <a:cubicBezTo>
                    <a:pt x="14" y="6235"/>
                    <a:pt x="16" y="6221"/>
                    <a:pt x="17" y="6201"/>
                  </a:cubicBezTo>
                  <a:close/>
                  <a:moveTo>
                    <a:pt x="8" y="6251"/>
                  </a:moveTo>
                  <a:cubicBezTo>
                    <a:pt x="6" y="6256"/>
                    <a:pt x="3" y="6261"/>
                    <a:pt x="1" y="6267"/>
                  </a:cubicBezTo>
                  <a:cubicBezTo>
                    <a:pt x="1" y="6267"/>
                    <a:pt x="1" y="6283"/>
                    <a:pt x="1" y="6283"/>
                  </a:cubicBezTo>
                  <a:cubicBezTo>
                    <a:pt x="3" y="6274"/>
                    <a:pt x="5" y="6263"/>
                    <a:pt x="8" y="6251"/>
                  </a:cubicBezTo>
                  <a:close/>
                  <a:moveTo>
                    <a:pt x="836" y="1"/>
                  </a:moveTo>
                  <a:lnTo>
                    <a:pt x="836" y="34"/>
                  </a:lnTo>
                  <a:cubicBezTo>
                    <a:pt x="585" y="1856"/>
                    <a:pt x="385" y="3426"/>
                    <a:pt x="234" y="4546"/>
                  </a:cubicBezTo>
                  <a:cubicBezTo>
                    <a:pt x="168" y="5097"/>
                    <a:pt x="101" y="5531"/>
                    <a:pt x="67" y="5832"/>
                  </a:cubicBezTo>
                  <a:cubicBezTo>
                    <a:pt x="51" y="5983"/>
                    <a:pt x="34" y="6100"/>
                    <a:pt x="17" y="6166"/>
                  </a:cubicBezTo>
                  <a:cubicBezTo>
                    <a:pt x="17" y="6180"/>
                    <a:pt x="17" y="6192"/>
                    <a:pt x="17" y="6201"/>
                  </a:cubicBezTo>
                  <a:lnTo>
                    <a:pt x="17" y="6201"/>
                  </a:lnTo>
                  <a:cubicBezTo>
                    <a:pt x="55" y="5983"/>
                    <a:pt x="124" y="5445"/>
                    <a:pt x="268" y="4512"/>
                  </a:cubicBezTo>
                  <a:cubicBezTo>
                    <a:pt x="417" y="3419"/>
                    <a:pt x="632" y="1882"/>
                    <a:pt x="896" y="81"/>
                  </a:cubicBezTo>
                  <a:lnTo>
                    <a:pt x="896" y="81"/>
                  </a:lnTo>
                  <a:lnTo>
                    <a:pt x="3894" y="1003"/>
                  </a:lnTo>
                  <a:lnTo>
                    <a:pt x="5758" y="1571"/>
                  </a:lnTo>
                  <a:lnTo>
                    <a:pt x="5758" y="1571"/>
                  </a:lnTo>
                  <a:lnTo>
                    <a:pt x="1671" y="4913"/>
                  </a:lnTo>
                  <a:lnTo>
                    <a:pt x="1" y="6283"/>
                  </a:lnTo>
                  <a:cubicBezTo>
                    <a:pt x="1" y="6283"/>
                    <a:pt x="17" y="6283"/>
                    <a:pt x="34" y="6267"/>
                  </a:cubicBezTo>
                  <a:lnTo>
                    <a:pt x="118" y="6200"/>
                  </a:lnTo>
                  <a:lnTo>
                    <a:pt x="435" y="5949"/>
                  </a:lnTo>
                  <a:lnTo>
                    <a:pt x="1655" y="4963"/>
                  </a:lnTo>
                  <a:lnTo>
                    <a:pt x="5849" y="1588"/>
                  </a:lnTo>
                  <a:lnTo>
                    <a:pt x="5899" y="1555"/>
                  </a:lnTo>
                  <a:lnTo>
                    <a:pt x="5832" y="1538"/>
                  </a:lnTo>
                  <a:lnTo>
                    <a:pt x="3927" y="937"/>
                  </a:lnTo>
                  <a:lnTo>
                    <a:pt x="886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39"/>
            <p:cNvSpPr/>
            <p:nvPr/>
          </p:nvSpPr>
          <p:spPr>
            <a:xfrm>
              <a:off x="7658152" y="2779759"/>
              <a:ext cx="25736" cy="66985"/>
            </a:xfrm>
            <a:custGeom>
              <a:avLst/>
              <a:gdLst/>
              <a:ahLst/>
              <a:cxnLst/>
              <a:rect l="l" t="t" r="r" b="b"/>
              <a:pathLst>
                <a:path w="803" h="2090" extrusionOk="0">
                  <a:moveTo>
                    <a:pt x="368" y="1"/>
                  </a:moveTo>
                  <a:lnTo>
                    <a:pt x="0" y="2089"/>
                  </a:lnTo>
                  <a:lnTo>
                    <a:pt x="451" y="2089"/>
                  </a:lnTo>
                  <a:lnTo>
                    <a:pt x="80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39"/>
            <p:cNvSpPr/>
            <p:nvPr/>
          </p:nvSpPr>
          <p:spPr>
            <a:xfrm>
              <a:off x="7028915" y="3262304"/>
              <a:ext cx="108201" cy="222331"/>
            </a:xfrm>
            <a:custGeom>
              <a:avLst/>
              <a:gdLst/>
              <a:ahLst/>
              <a:cxnLst/>
              <a:rect l="l" t="t" r="r" b="b"/>
              <a:pathLst>
                <a:path w="3376" h="6937" extrusionOk="0">
                  <a:moveTo>
                    <a:pt x="1863" y="0"/>
                  </a:moveTo>
                  <a:cubicBezTo>
                    <a:pt x="1213" y="0"/>
                    <a:pt x="565" y="191"/>
                    <a:pt x="1" y="567"/>
                  </a:cubicBezTo>
                  <a:lnTo>
                    <a:pt x="68" y="3926"/>
                  </a:lnTo>
                  <a:lnTo>
                    <a:pt x="68" y="5713"/>
                  </a:lnTo>
                  <a:cubicBezTo>
                    <a:pt x="68" y="6315"/>
                    <a:pt x="385" y="6883"/>
                    <a:pt x="987" y="6933"/>
                  </a:cubicBezTo>
                  <a:cubicBezTo>
                    <a:pt x="1017" y="6935"/>
                    <a:pt x="1047" y="6937"/>
                    <a:pt x="1076" y="6937"/>
                  </a:cubicBezTo>
                  <a:cubicBezTo>
                    <a:pt x="1690" y="6937"/>
                    <a:pt x="2208" y="6451"/>
                    <a:pt x="2240" y="5814"/>
                  </a:cubicBezTo>
                  <a:cubicBezTo>
                    <a:pt x="2256" y="5179"/>
                    <a:pt x="2290" y="4544"/>
                    <a:pt x="2290" y="4544"/>
                  </a:cubicBezTo>
                  <a:cubicBezTo>
                    <a:pt x="2290" y="4544"/>
                    <a:pt x="3242" y="4460"/>
                    <a:pt x="3309" y="3508"/>
                  </a:cubicBezTo>
                  <a:cubicBezTo>
                    <a:pt x="3376" y="2555"/>
                    <a:pt x="3342" y="350"/>
                    <a:pt x="3342" y="350"/>
                  </a:cubicBezTo>
                  <a:cubicBezTo>
                    <a:pt x="2874" y="116"/>
                    <a:pt x="2368" y="0"/>
                    <a:pt x="1863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39"/>
            <p:cNvSpPr/>
            <p:nvPr/>
          </p:nvSpPr>
          <p:spPr>
            <a:xfrm>
              <a:off x="7012858" y="3237048"/>
              <a:ext cx="149449" cy="180217"/>
            </a:xfrm>
            <a:custGeom>
              <a:avLst/>
              <a:gdLst/>
              <a:ahLst/>
              <a:cxnLst/>
              <a:rect l="l" t="t" r="r" b="b"/>
              <a:pathLst>
                <a:path w="4663" h="5623" extrusionOk="0">
                  <a:moveTo>
                    <a:pt x="2874" y="3126"/>
                  </a:moveTo>
                  <a:lnTo>
                    <a:pt x="2874" y="3126"/>
                  </a:lnTo>
                  <a:cubicBezTo>
                    <a:pt x="2869" y="3126"/>
                    <a:pt x="2863" y="3126"/>
                    <a:pt x="2858" y="3126"/>
                  </a:cubicBezTo>
                  <a:lnTo>
                    <a:pt x="2874" y="3126"/>
                  </a:lnTo>
                  <a:cubicBezTo>
                    <a:pt x="2874" y="3126"/>
                    <a:pt x="2874" y="3126"/>
                    <a:pt x="2874" y="3126"/>
                  </a:cubicBezTo>
                  <a:close/>
                  <a:moveTo>
                    <a:pt x="2759" y="0"/>
                  </a:moveTo>
                  <a:cubicBezTo>
                    <a:pt x="2548" y="0"/>
                    <a:pt x="2340" y="56"/>
                    <a:pt x="2156" y="169"/>
                  </a:cubicBezTo>
                  <a:cubicBezTo>
                    <a:pt x="1872" y="353"/>
                    <a:pt x="1571" y="520"/>
                    <a:pt x="1254" y="653"/>
                  </a:cubicBezTo>
                  <a:cubicBezTo>
                    <a:pt x="986" y="737"/>
                    <a:pt x="686" y="754"/>
                    <a:pt x="452" y="904"/>
                  </a:cubicBezTo>
                  <a:cubicBezTo>
                    <a:pt x="251" y="1054"/>
                    <a:pt x="117" y="1272"/>
                    <a:pt x="67" y="1522"/>
                  </a:cubicBezTo>
                  <a:cubicBezTo>
                    <a:pt x="17" y="1773"/>
                    <a:pt x="0" y="2023"/>
                    <a:pt x="17" y="2274"/>
                  </a:cubicBezTo>
                  <a:cubicBezTo>
                    <a:pt x="34" y="2976"/>
                    <a:pt x="34" y="3678"/>
                    <a:pt x="51" y="4379"/>
                  </a:cubicBezTo>
                  <a:cubicBezTo>
                    <a:pt x="34" y="4680"/>
                    <a:pt x="101" y="4981"/>
                    <a:pt x="251" y="5231"/>
                  </a:cubicBezTo>
                  <a:cubicBezTo>
                    <a:pt x="454" y="5521"/>
                    <a:pt x="833" y="5623"/>
                    <a:pt x="1191" y="5623"/>
                  </a:cubicBezTo>
                  <a:cubicBezTo>
                    <a:pt x="1246" y="5623"/>
                    <a:pt x="1301" y="5620"/>
                    <a:pt x="1354" y="5616"/>
                  </a:cubicBezTo>
                  <a:cubicBezTo>
                    <a:pt x="1772" y="5566"/>
                    <a:pt x="2156" y="5382"/>
                    <a:pt x="2457" y="5081"/>
                  </a:cubicBezTo>
                  <a:cubicBezTo>
                    <a:pt x="2624" y="4914"/>
                    <a:pt x="2741" y="4680"/>
                    <a:pt x="2791" y="4429"/>
                  </a:cubicBezTo>
                  <a:cubicBezTo>
                    <a:pt x="2808" y="4246"/>
                    <a:pt x="2674" y="4079"/>
                    <a:pt x="2507" y="4028"/>
                  </a:cubicBezTo>
                  <a:cubicBezTo>
                    <a:pt x="2306" y="3978"/>
                    <a:pt x="2139" y="3861"/>
                    <a:pt x="2039" y="3678"/>
                  </a:cubicBezTo>
                  <a:cubicBezTo>
                    <a:pt x="1922" y="3427"/>
                    <a:pt x="1989" y="3143"/>
                    <a:pt x="2223" y="2993"/>
                  </a:cubicBezTo>
                  <a:cubicBezTo>
                    <a:pt x="2300" y="2945"/>
                    <a:pt x="2385" y="2923"/>
                    <a:pt x="2470" y="2923"/>
                  </a:cubicBezTo>
                  <a:cubicBezTo>
                    <a:pt x="2624" y="2923"/>
                    <a:pt x="2777" y="2997"/>
                    <a:pt x="2874" y="3126"/>
                  </a:cubicBezTo>
                  <a:lnTo>
                    <a:pt x="2874" y="3126"/>
                  </a:lnTo>
                  <a:cubicBezTo>
                    <a:pt x="3026" y="3115"/>
                    <a:pt x="3043" y="2956"/>
                    <a:pt x="3075" y="2859"/>
                  </a:cubicBezTo>
                  <a:cubicBezTo>
                    <a:pt x="3142" y="2642"/>
                    <a:pt x="3142" y="2408"/>
                    <a:pt x="3092" y="2191"/>
                  </a:cubicBezTo>
                  <a:lnTo>
                    <a:pt x="3092" y="2191"/>
                  </a:lnTo>
                  <a:cubicBezTo>
                    <a:pt x="3251" y="2268"/>
                    <a:pt x="3419" y="2304"/>
                    <a:pt x="3583" y="2304"/>
                  </a:cubicBezTo>
                  <a:cubicBezTo>
                    <a:pt x="4024" y="2304"/>
                    <a:pt x="4442" y="2044"/>
                    <a:pt x="4612" y="1606"/>
                  </a:cubicBezTo>
                  <a:cubicBezTo>
                    <a:pt x="4662" y="1439"/>
                    <a:pt x="4662" y="1272"/>
                    <a:pt x="4612" y="1121"/>
                  </a:cubicBezTo>
                  <a:cubicBezTo>
                    <a:pt x="4478" y="670"/>
                    <a:pt x="4044" y="703"/>
                    <a:pt x="3743" y="520"/>
                  </a:cubicBezTo>
                  <a:cubicBezTo>
                    <a:pt x="3526" y="403"/>
                    <a:pt x="3376" y="186"/>
                    <a:pt x="3158" y="69"/>
                  </a:cubicBezTo>
                  <a:cubicBezTo>
                    <a:pt x="3028" y="23"/>
                    <a:pt x="2893" y="0"/>
                    <a:pt x="275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39"/>
            <p:cNvSpPr/>
            <p:nvPr/>
          </p:nvSpPr>
          <p:spPr>
            <a:xfrm>
              <a:off x="6966257" y="3207114"/>
              <a:ext cx="65895" cy="70286"/>
            </a:xfrm>
            <a:custGeom>
              <a:avLst/>
              <a:gdLst/>
              <a:ahLst/>
              <a:cxnLst/>
              <a:rect l="l" t="t" r="r" b="b"/>
              <a:pathLst>
                <a:path w="2056" h="2193" extrusionOk="0">
                  <a:moveTo>
                    <a:pt x="1070" y="0"/>
                  </a:moveTo>
                  <a:cubicBezTo>
                    <a:pt x="636" y="33"/>
                    <a:pt x="251" y="334"/>
                    <a:pt x="118" y="769"/>
                  </a:cubicBezTo>
                  <a:cubicBezTo>
                    <a:pt x="1" y="1203"/>
                    <a:pt x="151" y="1654"/>
                    <a:pt x="502" y="1938"/>
                  </a:cubicBezTo>
                  <a:cubicBezTo>
                    <a:pt x="719" y="2104"/>
                    <a:pt x="981" y="2192"/>
                    <a:pt x="1248" y="2192"/>
                  </a:cubicBezTo>
                  <a:cubicBezTo>
                    <a:pt x="1413" y="2192"/>
                    <a:pt x="1579" y="2159"/>
                    <a:pt x="1739" y="2089"/>
                  </a:cubicBezTo>
                  <a:lnTo>
                    <a:pt x="1739" y="2089"/>
                  </a:lnTo>
                  <a:lnTo>
                    <a:pt x="1688" y="2105"/>
                  </a:lnTo>
                  <a:cubicBezTo>
                    <a:pt x="1839" y="1805"/>
                    <a:pt x="1956" y="1487"/>
                    <a:pt x="2006" y="1153"/>
                  </a:cubicBezTo>
                  <a:cubicBezTo>
                    <a:pt x="2056" y="819"/>
                    <a:pt x="1939" y="468"/>
                    <a:pt x="1705" y="234"/>
                  </a:cubicBezTo>
                  <a:cubicBezTo>
                    <a:pt x="1521" y="84"/>
                    <a:pt x="1304" y="0"/>
                    <a:pt x="107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39"/>
            <p:cNvSpPr/>
            <p:nvPr/>
          </p:nvSpPr>
          <p:spPr>
            <a:xfrm>
              <a:off x="7011800" y="3263329"/>
              <a:ext cx="14999" cy="14487"/>
            </a:xfrm>
            <a:custGeom>
              <a:avLst/>
              <a:gdLst/>
              <a:ahLst/>
              <a:cxnLst/>
              <a:rect l="l" t="t" r="r" b="b"/>
              <a:pathLst>
                <a:path w="468" h="452" extrusionOk="0">
                  <a:moveTo>
                    <a:pt x="468" y="0"/>
                  </a:moveTo>
                  <a:cubicBezTo>
                    <a:pt x="434" y="0"/>
                    <a:pt x="401" y="134"/>
                    <a:pt x="267" y="268"/>
                  </a:cubicBezTo>
                  <a:cubicBezTo>
                    <a:pt x="150" y="385"/>
                    <a:pt x="0" y="418"/>
                    <a:pt x="17" y="452"/>
                  </a:cubicBezTo>
                  <a:cubicBezTo>
                    <a:pt x="251" y="435"/>
                    <a:pt x="451" y="251"/>
                    <a:pt x="468" y="0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39"/>
            <p:cNvSpPr/>
            <p:nvPr/>
          </p:nvSpPr>
          <p:spPr>
            <a:xfrm>
              <a:off x="6981256" y="3242977"/>
              <a:ext cx="35383" cy="37050"/>
            </a:xfrm>
            <a:custGeom>
              <a:avLst/>
              <a:gdLst/>
              <a:ahLst/>
              <a:cxnLst/>
              <a:rect l="l" t="t" r="r" b="b"/>
              <a:pathLst>
                <a:path w="1104" h="1156" extrusionOk="0">
                  <a:moveTo>
                    <a:pt x="418" y="1"/>
                  </a:moveTo>
                  <a:lnTo>
                    <a:pt x="418" y="1"/>
                  </a:lnTo>
                  <a:cubicBezTo>
                    <a:pt x="335" y="67"/>
                    <a:pt x="251" y="151"/>
                    <a:pt x="201" y="234"/>
                  </a:cubicBezTo>
                  <a:cubicBezTo>
                    <a:pt x="118" y="335"/>
                    <a:pt x="67" y="435"/>
                    <a:pt x="34" y="552"/>
                  </a:cubicBezTo>
                  <a:cubicBezTo>
                    <a:pt x="1" y="702"/>
                    <a:pt x="17" y="853"/>
                    <a:pt x="101" y="986"/>
                  </a:cubicBezTo>
                  <a:cubicBezTo>
                    <a:pt x="191" y="1091"/>
                    <a:pt x="321" y="1156"/>
                    <a:pt x="456" y="1156"/>
                  </a:cubicBezTo>
                  <a:cubicBezTo>
                    <a:pt x="471" y="1156"/>
                    <a:pt x="487" y="1155"/>
                    <a:pt x="502" y="1153"/>
                  </a:cubicBezTo>
                  <a:cubicBezTo>
                    <a:pt x="619" y="1153"/>
                    <a:pt x="736" y="1120"/>
                    <a:pt x="836" y="1053"/>
                  </a:cubicBezTo>
                  <a:cubicBezTo>
                    <a:pt x="936" y="1020"/>
                    <a:pt x="1020" y="953"/>
                    <a:pt x="1103" y="869"/>
                  </a:cubicBezTo>
                  <a:lnTo>
                    <a:pt x="1103" y="869"/>
                  </a:lnTo>
                  <a:cubicBezTo>
                    <a:pt x="1087" y="869"/>
                    <a:pt x="1003" y="936"/>
                    <a:pt x="819" y="1020"/>
                  </a:cubicBezTo>
                  <a:cubicBezTo>
                    <a:pt x="719" y="1070"/>
                    <a:pt x="619" y="1087"/>
                    <a:pt x="502" y="1087"/>
                  </a:cubicBezTo>
                  <a:cubicBezTo>
                    <a:pt x="488" y="1088"/>
                    <a:pt x="475" y="1089"/>
                    <a:pt x="461" y="1089"/>
                  </a:cubicBezTo>
                  <a:cubicBezTo>
                    <a:pt x="344" y="1089"/>
                    <a:pt x="243" y="1026"/>
                    <a:pt x="168" y="936"/>
                  </a:cubicBezTo>
                  <a:cubicBezTo>
                    <a:pt x="84" y="819"/>
                    <a:pt x="67" y="686"/>
                    <a:pt x="101" y="569"/>
                  </a:cubicBezTo>
                  <a:cubicBezTo>
                    <a:pt x="118" y="452"/>
                    <a:pt x="168" y="351"/>
                    <a:pt x="235" y="268"/>
                  </a:cubicBezTo>
                  <a:cubicBezTo>
                    <a:pt x="301" y="184"/>
                    <a:pt x="368" y="101"/>
                    <a:pt x="41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39"/>
            <p:cNvSpPr/>
            <p:nvPr/>
          </p:nvSpPr>
          <p:spPr>
            <a:xfrm>
              <a:off x="6964654" y="3274354"/>
              <a:ext cx="50895" cy="50799"/>
            </a:xfrm>
            <a:custGeom>
              <a:avLst/>
              <a:gdLst/>
              <a:ahLst/>
              <a:cxnLst/>
              <a:rect l="l" t="t" r="r" b="b"/>
              <a:pathLst>
                <a:path w="1588" h="1585" extrusionOk="0">
                  <a:moveTo>
                    <a:pt x="1511" y="0"/>
                  </a:moveTo>
                  <a:cubicBezTo>
                    <a:pt x="1499" y="0"/>
                    <a:pt x="1486" y="2"/>
                    <a:pt x="1471" y="7"/>
                  </a:cubicBezTo>
                  <a:cubicBezTo>
                    <a:pt x="1371" y="24"/>
                    <a:pt x="1271" y="91"/>
                    <a:pt x="1204" y="158"/>
                  </a:cubicBezTo>
                  <a:cubicBezTo>
                    <a:pt x="1103" y="291"/>
                    <a:pt x="1037" y="442"/>
                    <a:pt x="1020" y="609"/>
                  </a:cubicBezTo>
                  <a:cubicBezTo>
                    <a:pt x="1003" y="793"/>
                    <a:pt x="970" y="976"/>
                    <a:pt x="920" y="1160"/>
                  </a:cubicBezTo>
                  <a:cubicBezTo>
                    <a:pt x="870" y="1327"/>
                    <a:pt x="736" y="1461"/>
                    <a:pt x="569" y="1511"/>
                  </a:cubicBezTo>
                  <a:cubicBezTo>
                    <a:pt x="553" y="1513"/>
                    <a:pt x="538" y="1514"/>
                    <a:pt x="523" y="1514"/>
                  </a:cubicBezTo>
                  <a:cubicBezTo>
                    <a:pt x="388" y="1514"/>
                    <a:pt x="260" y="1449"/>
                    <a:pt x="184" y="1344"/>
                  </a:cubicBezTo>
                  <a:cubicBezTo>
                    <a:pt x="134" y="1260"/>
                    <a:pt x="84" y="1177"/>
                    <a:pt x="51" y="1077"/>
                  </a:cubicBezTo>
                  <a:cubicBezTo>
                    <a:pt x="34" y="1043"/>
                    <a:pt x="17" y="993"/>
                    <a:pt x="1" y="960"/>
                  </a:cubicBezTo>
                  <a:lnTo>
                    <a:pt x="1" y="960"/>
                  </a:lnTo>
                  <a:cubicBezTo>
                    <a:pt x="1" y="1010"/>
                    <a:pt x="17" y="1043"/>
                    <a:pt x="17" y="1077"/>
                  </a:cubicBezTo>
                  <a:cubicBezTo>
                    <a:pt x="51" y="1177"/>
                    <a:pt x="101" y="1277"/>
                    <a:pt x="151" y="1377"/>
                  </a:cubicBezTo>
                  <a:cubicBezTo>
                    <a:pt x="201" y="1428"/>
                    <a:pt x="251" y="1494"/>
                    <a:pt x="318" y="1528"/>
                  </a:cubicBezTo>
                  <a:cubicBezTo>
                    <a:pt x="368" y="1565"/>
                    <a:pt x="437" y="1584"/>
                    <a:pt x="504" y="1584"/>
                  </a:cubicBezTo>
                  <a:cubicBezTo>
                    <a:pt x="526" y="1584"/>
                    <a:pt x="548" y="1582"/>
                    <a:pt x="569" y="1578"/>
                  </a:cubicBezTo>
                  <a:cubicBezTo>
                    <a:pt x="769" y="1528"/>
                    <a:pt x="936" y="1377"/>
                    <a:pt x="987" y="1177"/>
                  </a:cubicBezTo>
                  <a:cubicBezTo>
                    <a:pt x="1037" y="993"/>
                    <a:pt x="1070" y="809"/>
                    <a:pt x="1087" y="609"/>
                  </a:cubicBezTo>
                  <a:cubicBezTo>
                    <a:pt x="1087" y="458"/>
                    <a:pt x="1154" y="325"/>
                    <a:pt x="1237" y="191"/>
                  </a:cubicBezTo>
                  <a:cubicBezTo>
                    <a:pt x="1304" y="124"/>
                    <a:pt x="1388" y="57"/>
                    <a:pt x="1488" y="41"/>
                  </a:cubicBezTo>
                  <a:cubicBezTo>
                    <a:pt x="1555" y="24"/>
                    <a:pt x="1588" y="24"/>
                    <a:pt x="1588" y="24"/>
                  </a:cubicBezTo>
                  <a:cubicBezTo>
                    <a:pt x="1564" y="12"/>
                    <a:pt x="1541" y="0"/>
                    <a:pt x="151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39"/>
            <p:cNvSpPr/>
            <p:nvPr/>
          </p:nvSpPr>
          <p:spPr>
            <a:xfrm>
              <a:off x="6934143" y="3561619"/>
              <a:ext cx="81407" cy="138296"/>
            </a:xfrm>
            <a:custGeom>
              <a:avLst/>
              <a:gdLst/>
              <a:ahLst/>
              <a:cxnLst/>
              <a:rect l="l" t="t" r="r" b="b"/>
              <a:pathLst>
                <a:path w="2540" h="4315" extrusionOk="0">
                  <a:moveTo>
                    <a:pt x="485" y="0"/>
                  </a:moveTo>
                  <a:cubicBezTo>
                    <a:pt x="485" y="0"/>
                    <a:pt x="0" y="3542"/>
                    <a:pt x="485" y="3993"/>
                  </a:cubicBezTo>
                  <a:cubicBezTo>
                    <a:pt x="685" y="4207"/>
                    <a:pt x="950" y="4314"/>
                    <a:pt x="1228" y="4314"/>
                  </a:cubicBezTo>
                  <a:cubicBezTo>
                    <a:pt x="1297" y="4314"/>
                    <a:pt x="1367" y="4308"/>
                    <a:pt x="1437" y="4294"/>
                  </a:cubicBezTo>
                  <a:lnTo>
                    <a:pt x="2356" y="3526"/>
                  </a:lnTo>
                  <a:lnTo>
                    <a:pt x="2540" y="0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39"/>
            <p:cNvSpPr/>
            <p:nvPr/>
          </p:nvSpPr>
          <p:spPr>
            <a:xfrm>
              <a:off x="7270956" y="3173910"/>
              <a:ext cx="146244" cy="114611"/>
            </a:xfrm>
            <a:custGeom>
              <a:avLst/>
              <a:gdLst/>
              <a:ahLst/>
              <a:cxnLst/>
              <a:rect l="l" t="t" r="r" b="b"/>
              <a:pathLst>
                <a:path w="4563" h="3576" extrusionOk="0">
                  <a:moveTo>
                    <a:pt x="3994" y="0"/>
                  </a:moveTo>
                  <a:lnTo>
                    <a:pt x="1655" y="2289"/>
                  </a:lnTo>
                  <a:lnTo>
                    <a:pt x="619" y="1454"/>
                  </a:lnTo>
                  <a:lnTo>
                    <a:pt x="1" y="2122"/>
                  </a:lnTo>
                  <a:lnTo>
                    <a:pt x="1605" y="3576"/>
                  </a:lnTo>
                  <a:lnTo>
                    <a:pt x="4562" y="668"/>
                  </a:lnTo>
                  <a:lnTo>
                    <a:pt x="3994" y="0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39"/>
            <p:cNvSpPr/>
            <p:nvPr/>
          </p:nvSpPr>
          <p:spPr>
            <a:xfrm>
              <a:off x="7195479" y="3247785"/>
              <a:ext cx="175121" cy="251721"/>
            </a:xfrm>
            <a:custGeom>
              <a:avLst/>
              <a:gdLst/>
              <a:ahLst/>
              <a:cxnLst/>
              <a:rect l="l" t="t" r="r" b="b"/>
              <a:pathLst>
                <a:path w="5464" h="7854" extrusionOk="0">
                  <a:moveTo>
                    <a:pt x="4086" y="0"/>
                  </a:moveTo>
                  <a:cubicBezTo>
                    <a:pt x="4070" y="0"/>
                    <a:pt x="4060" y="16"/>
                    <a:pt x="4060" y="51"/>
                  </a:cubicBezTo>
                  <a:cubicBezTo>
                    <a:pt x="4077" y="218"/>
                    <a:pt x="4077" y="1137"/>
                    <a:pt x="4077" y="1137"/>
                  </a:cubicBezTo>
                  <a:lnTo>
                    <a:pt x="2473" y="4495"/>
                  </a:lnTo>
                  <a:cubicBezTo>
                    <a:pt x="2306" y="4947"/>
                    <a:pt x="1938" y="5281"/>
                    <a:pt x="1487" y="5448"/>
                  </a:cubicBezTo>
                  <a:lnTo>
                    <a:pt x="0" y="5882"/>
                  </a:lnTo>
                  <a:lnTo>
                    <a:pt x="585" y="7854"/>
                  </a:lnTo>
                  <a:lnTo>
                    <a:pt x="2657" y="7169"/>
                  </a:lnTo>
                  <a:cubicBezTo>
                    <a:pt x="3191" y="6985"/>
                    <a:pt x="3609" y="6567"/>
                    <a:pt x="3793" y="6033"/>
                  </a:cubicBezTo>
                  <a:lnTo>
                    <a:pt x="5213" y="1688"/>
                  </a:lnTo>
                  <a:cubicBezTo>
                    <a:pt x="5313" y="1404"/>
                    <a:pt x="5380" y="1120"/>
                    <a:pt x="5447" y="836"/>
                  </a:cubicBezTo>
                  <a:cubicBezTo>
                    <a:pt x="5464" y="536"/>
                    <a:pt x="5397" y="252"/>
                    <a:pt x="5263" y="1"/>
                  </a:cubicBezTo>
                  <a:lnTo>
                    <a:pt x="4361" y="569"/>
                  </a:lnTo>
                  <a:cubicBezTo>
                    <a:pt x="4334" y="285"/>
                    <a:pt x="4153" y="0"/>
                    <a:pt x="4086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39"/>
            <p:cNvSpPr/>
            <p:nvPr/>
          </p:nvSpPr>
          <p:spPr>
            <a:xfrm>
              <a:off x="7069073" y="4391105"/>
              <a:ext cx="111438" cy="48492"/>
            </a:xfrm>
            <a:custGeom>
              <a:avLst/>
              <a:gdLst/>
              <a:ahLst/>
              <a:cxnLst/>
              <a:rect l="l" t="t" r="r" b="b"/>
              <a:pathLst>
                <a:path w="3477" h="1513" extrusionOk="0">
                  <a:moveTo>
                    <a:pt x="1856" y="1"/>
                  </a:moveTo>
                  <a:lnTo>
                    <a:pt x="1" y="17"/>
                  </a:lnTo>
                  <a:lnTo>
                    <a:pt x="18" y="1488"/>
                  </a:lnTo>
                  <a:lnTo>
                    <a:pt x="135" y="1488"/>
                  </a:lnTo>
                  <a:cubicBezTo>
                    <a:pt x="394" y="1496"/>
                    <a:pt x="1045" y="1513"/>
                    <a:pt x="1676" y="1513"/>
                  </a:cubicBezTo>
                  <a:cubicBezTo>
                    <a:pt x="2307" y="1513"/>
                    <a:pt x="2917" y="1496"/>
                    <a:pt x="3092" y="1438"/>
                  </a:cubicBezTo>
                  <a:cubicBezTo>
                    <a:pt x="3476" y="1321"/>
                    <a:pt x="1889" y="986"/>
                    <a:pt x="1889" y="986"/>
                  </a:cubicBezTo>
                  <a:lnTo>
                    <a:pt x="1856" y="1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39"/>
            <p:cNvSpPr/>
            <p:nvPr/>
          </p:nvSpPr>
          <p:spPr>
            <a:xfrm>
              <a:off x="7069073" y="4421007"/>
              <a:ext cx="21986" cy="16730"/>
            </a:xfrm>
            <a:custGeom>
              <a:avLst/>
              <a:gdLst/>
              <a:ahLst/>
              <a:cxnLst/>
              <a:rect l="l" t="t" r="r" b="b"/>
              <a:pathLst>
                <a:path w="686" h="522" extrusionOk="0">
                  <a:moveTo>
                    <a:pt x="65" y="0"/>
                  </a:moveTo>
                  <a:cubicBezTo>
                    <a:pt x="44" y="0"/>
                    <a:pt x="22" y="1"/>
                    <a:pt x="1" y="3"/>
                  </a:cubicBezTo>
                  <a:lnTo>
                    <a:pt x="18" y="521"/>
                  </a:lnTo>
                  <a:lnTo>
                    <a:pt x="686" y="521"/>
                  </a:lnTo>
                  <a:cubicBezTo>
                    <a:pt x="653" y="371"/>
                    <a:pt x="569" y="220"/>
                    <a:pt x="452" y="120"/>
                  </a:cubicBezTo>
                  <a:cubicBezTo>
                    <a:pt x="336" y="47"/>
                    <a:pt x="207" y="0"/>
                    <a:pt x="65" y="0"/>
                  </a:cubicBezTo>
                  <a:close/>
                </a:path>
              </a:pathLst>
            </a:custGeom>
            <a:solidFill>
              <a:srgbClr val="FFFFFF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39"/>
            <p:cNvSpPr/>
            <p:nvPr/>
          </p:nvSpPr>
          <p:spPr>
            <a:xfrm>
              <a:off x="7069618" y="4429116"/>
              <a:ext cx="102304" cy="10801"/>
            </a:xfrm>
            <a:custGeom>
              <a:avLst/>
              <a:gdLst/>
              <a:ahLst/>
              <a:cxnLst/>
              <a:rect l="l" t="t" r="r" b="b"/>
              <a:pathLst>
                <a:path w="3192" h="337" extrusionOk="0">
                  <a:moveTo>
                    <a:pt x="2641" y="1"/>
                  </a:moveTo>
                  <a:cubicBezTo>
                    <a:pt x="2540" y="1"/>
                    <a:pt x="2473" y="235"/>
                    <a:pt x="2473" y="235"/>
                  </a:cubicBezTo>
                  <a:lnTo>
                    <a:pt x="1" y="252"/>
                  </a:lnTo>
                  <a:lnTo>
                    <a:pt x="1" y="302"/>
                  </a:lnTo>
                  <a:cubicBezTo>
                    <a:pt x="332" y="325"/>
                    <a:pt x="812" y="336"/>
                    <a:pt x="1297" y="336"/>
                  </a:cubicBezTo>
                  <a:cubicBezTo>
                    <a:pt x="2182" y="336"/>
                    <a:pt x="3082" y="300"/>
                    <a:pt x="3125" y="235"/>
                  </a:cubicBezTo>
                  <a:cubicBezTo>
                    <a:pt x="3192" y="151"/>
                    <a:pt x="2641" y="1"/>
                    <a:pt x="2641" y="1"/>
                  </a:cubicBezTo>
                  <a:close/>
                </a:path>
              </a:pathLst>
            </a:custGeom>
            <a:solidFill>
              <a:srgbClr val="FFFFFF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39"/>
            <p:cNvSpPr/>
            <p:nvPr/>
          </p:nvSpPr>
          <p:spPr>
            <a:xfrm>
              <a:off x="7072823" y="4435558"/>
              <a:ext cx="95894" cy="2404"/>
            </a:xfrm>
            <a:custGeom>
              <a:avLst/>
              <a:gdLst/>
              <a:ahLst/>
              <a:cxnLst/>
              <a:rect l="l" t="t" r="r" b="b"/>
              <a:pathLst>
                <a:path w="2992" h="75" extrusionOk="0">
                  <a:moveTo>
                    <a:pt x="2908" y="0"/>
                  </a:moveTo>
                  <a:lnTo>
                    <a:pt x="2574" y="17"/>
                  </a:lnTo>
                  <a:cubicBezTo>
                    <a:pt x="2290" y="34"/>
                    <a:pt x="1889" y="34"/>
                    <a:pt x="1454" y="51"/>
                  </a:cubicBezTo>
                  <a:lnTo>
                    <a:pt x="1" y="51"/>
                  </a:lnTo>
                  <a:lnTo>
                    <a:pt x="335" y="67"/>
                  </a:lnTo>
                  <a:cubicBezTo>
                    <a:pt x="524" y="67"/>
                    <a:pt x="766" y="75"/>
                    <a:pt x="1034" y="75"/>
                  </a:cubicBezTo>
                  <a:cubicBezTo>
                    <a:pt x="1169" y="75"/>
                    <a:pt x="1310" y="73"/>
                    <a:pt x="1454" y="67"/>
                  </a:cubicBezTo>
                  <a:cubicBezTo>
                    <a:pt x="1889" y="67"/>
                    <a:pt x="2290" y="51"/>
                    <a:pt x="2574" y="34"/>
                  </a:cubicBezTo>
                  <a:lnTo>
                    <a:pt x="2908" y="17"/>
                  </a:lnTo>
                  <a:lnTo>
                    <a:pt x="2992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39"/>
            <p:cNvSpPr/>
            <p:nvPr/>
          </p:nvSpPr>
          <p:spPr>
            <a:xfrm>
              <a:off x="7148878" y="4428058"/>
              <a:ext cx="5929" cy="9679"/>
            </a:xfrm>
            <a:custGeom>
              <a:avLst/>
              <a:gdLst/>
              <a:ahLst/>
              <a:cxnLst/>
              <a:rect l="l" t="t" r="r" b="b"/>
              <a:pathLst>
                <a:path w="185" h="302" extrusionOk="0">
                  <a:moveTo>
                    <a:pt x="184" y="0"/>
                  </a:moveTo>
                  <a:lnTo>
                    <a:pt x="184" y="0"/>
                  </a:lnTo>
                  <a:cubicBezTo>
                    <a:pt x="67" y="51"/>
                    <a:pt x="0" y="168"/>
                    <a:pt x="0" y="301"/>
                  </a:cubicBezTo>
                  <a:cubicBezTo>
                    <a:pt x="17" y="234"/>
                    <a:pt x="34" y="184"/>
                    <a:pt x="67" y="134"/>
                  </a:cubicBezTo>
                  <a:cubicBezTo>
                    <a:pt x="101" y="84"/>
                    <a:pt x="134" y="51"/>
                    <a:pt x="18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39"/>
            <p:cNvSpPr/>
            <p:nvPr/>
          </p:nvSpPr>
          <p:spPr>
            <a:xfrm>
              <a:off x="7131218" y="4423764"/>
              <a:ext cx="3237" cy="5384"/>
            </a:xfrm>
            <a:custGeom>
              <a:avLst/>
              <a:gdLst/>
              <a:ahLst/>
              <a:cxnLst/>
              <a:rect l="l" t="t" r="r" b="b"/>
              <a:pathLst>
                <a:path w="101" h="168" extrusionOk="0">
                  <a:moveTo>
                    <a:pt x="100" y="1"/>
                  </a:moveTo>
                  <a:cubicBezTo>
                    <a:pt x="100" y="1"/>
                    <a:pt x="67" y="34"/>
                    <a:pt x="50" y="84"/>
                  </a:cubicBezTo>
                  <a:cubicBezTo>
                    <a:pt x="17" y="118"/>
                    <a:pt x="0" y="151"/>
                    <a:pt x="0" y="168"/>
                  </a:cubicBezTo>
                  <a:cubicBezTo>
                    <a:pt x="17" y="168"/>
                    <a:pt x="33" y="134"/>
                    <a:pt x="67" y="84"/>
                  </a:cubicBezTo>
                  <a:cubicBezTo>
                    <a:pt x="84" y="51"/>
                    <a:pt x="100" y="1"/>
                    <a:pt x="10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39"/>
            <p:cNvSpPr/>
            <p:nvPr/>
          </p:nvSpPr>
          <p:spPr>
            <a:xfrm>
              <a:off x="7126379" y="4423091"/>
              <a:ext cx="3782" cy="3397"/>
            </a:xfrm>
            <a:custGeom>
              <a:avLst/>
              <a:gdLst/>
              <a:ahLst/>
              <a:cxnLst/>
              <a:rect l="l" t="t" r="r" b="b"/>
              <a:pathLst>
                <a:path w="118" h="106" extrusionOk="0">
                  <a:moveTo>
                    <a:pt x="114" y="1"/>
                  </a:moveTo>
                  <a:cubicBezTo>
                    <a:pt x="105" y="1"/>
                    <a:pt x="78" y="25"/>
                    <a:pt x="51" y="39"/>
                  </a:cubicBezTo>
                  <a:cubicBezTo>
                    <a:pt x="17" y="72"/>
                    <a:pt x="1" y="105"/>
                    <a:pt x="1" y="105"/>
                  </a:cubicBezTo>
                  <a:cubicBezTo>
                    <a:pt x="1" y="105"/>
                    <a:pt x="34" y="89"/>
                    <a:pt x="68" y="55"/>
                  </a:cubicBezTo>
                  <a:cubicBezTo>
                    <a:pt x="101" y="22"/>
                    <a:pt x="118" y="5"/>
                    <a:pt x="118" y="5"/>
                  </a:cubicBezTo>
                  <a:cubicBezTo>
                    <a:pt x="118" y="2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39"/>
            <p:cNvSpPr/>
            <p:nvPr/>
          </p:nvSpPr>
          <p:spPr>
            <a:xfrm>
              <a:off x="7123174" y="4420559"/>
              <a:ext cx="6442" cy="577"/>
            </a:xfrm>
            <a:custGeom>
              <a:avLst/>
              <a:gdLst/>
              <a:ahLst/>
              <a:cxnLst/>
              <a:rect l="l" t="t" r="r" b="b"/>
              <a:pathLst>
                <a:path w="201" h="18" extrusionOk="0">
                  <a:moveTo>
                    <a:pt x="0" y="1"/>
                  </a:moveTo>
                  <a:lnTo>
                    <a:pt x="0" y="17"/>
                  </a:lnTo>
                  <a:lnTo>
                    <a:pt x="101" y="17"/>
                  </a:lnTo>
                  <a:cubicBezTo>
                    <a:pt x="134" y="17"/>
                    <a:pt x="168" y="17"/>
                    <a:pt x="20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39"/>
            <p:cNvSpPr/>
            <p:nvPr/>
          </p:nvSpPr>
          <p:spPr>
            <a:xfrm>
              <a:off x="7122116" y="4416809"/>
              <a:ext cx="6987" cy="1154"/>
            </a:xfrm>
            <a:custGeom>
              <a:avLst/>
              <a:gdLst/>
              <a:ahLst/>
              <a:cxnLst/>
              <a:rect l="l" t="t" r="r" b="b"/>
              <a:pathLst>
                <a:path w="218" h="36" extrusionOk="0">
                  <a:moveTo>
                    <a:pt x="0" y="1"/>
                  </a:moveTo>
                  <a:cubicBezTo>
                    <a:pt x="41" y="21"/>
                    <a:pt x="89" y="36"/>
                    <a:pt x="135" y="36"/>
                  </a:cubicBezTo>
                  <a:cubicBezTo>
                    <a:pt x="164" y="36"/>
                    <a:pt x="192" y="30"/>
                    <a:pt x="217" y="17"/>
                  </a:cubicBezTo>
                  <a:cubicBezTo>
                    <a:pt x="195" y="17"/>
                    <a:pt x="173" y="10"/>
                    <a:pt x="150" y="10"/>
                  </a:cubicBezTo>
                  <a:cubicBezTo>
                    <a:pt x="139" y="10"/>
                    <a:pt x="128" y="12"/>
                    <a:pt x="117" y="17"/>
                  </a:cubicBezTo>
                  <a:cubicBezTo>
                    <a:pt x="84" y="1"/>
                    <a:pt x="33" y="1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39"/>
            <p:cNvSpPr/>
            <p:nvPr/>
          </p:nvSpPr>
          <p:spPr>
            <a:xfrm>
              <a:off x="7133334" y="4418187"/>
              <a:ext cx="11282" cy="6698"/>
            </a:xfrm>
            <a:custGeom>
              <a:avLst/>
              <a:gdLst/>
              <a:ahLst/>
              <a:cxnLst/>
              <a:rect l="l" t="t" r="r" b="b"/>
              <a:pathLst>
                <a:path w="352" h="209" extrusionOk="0">
                  <a:moveTo>
                    <a:pt x="212" y="17"/>
                  </a:moveTo>
                  <a:cubicBezTo>
                    <a:pt x="247" y="17"/>
                    <a:pt x="283" y="29"/>
                    <a:pt x="318" y="41"/>
                  </a:cubicBezTo>
                  <a:cubicBezTo>
                    <a:pt x="335" y="58"/>
                    <a:pt x="318" y="75"/>
                    <a:pt x="302" y="91"/>
                  </a:cubicBezTo>
                  <a:cubicBezTo>
                    <a:pt x="285" y="108"/>
                    <a:pt x="268" y="108"/>
                    <a:pt x="235" y="125"/>
                  </a:cubicBezTo>
                  <a:cubicBezTo>
                    <a:pt x="201" y="141"/>
                    <a:pt x="151" y="141"/>
                    <a:pt x="118" y="158"/>
                  </a:cubicBezTo>
                  <a:cubicBezTo>
                    <a:pt x="82" y="167"/>
                    <a:pt x="51" y="171"/>
                    <a:pt x="30" y="173"/>
                  </a:cubicBezTo>
                  <a:lnTo>
                    <a:pt x="30" y="173"/>
                  </a:lnTo>
                  <a:cubicBezTo>
                    <a:pt x="43" y="142"/>
                    <a:pt x="55" y="120"/>
                    <a:pt x="68" y="108"/>
                  </a:cubicBezTo>
                  <a:cubicBezTo>
                    <a:pt x="101" y="75"/>
                    <a:pt x="135" y="41"/>
                    <a:pt x="168" y="24"/>
                  </a:cubicBezTo>
                  <a:cubicBezTo>
                    <a:pt x="183" y="20"/>
                    <a:pt x="197" y="17"/>
                    <a:pt x="212" y="17"/>
                  </a:cubicBezTo>
                  <a:close/>
                  <a:moveTo>
                    <a:pt x="236" y="1"/>
                  </a:moveTo>
                  <a:cubicBezTo>
                    <a:pt x="165" y="1"/>
                    <a:pt x="96" y="34"/>
                    <a:pt x="51" y="91"/>
                  </a:cubicBezTo>
                  <a:cubicBezTo>
                    <a:pt x="34" y="108"/>
                    <a:pt x="34" y="141"/>
                    <a:pt x="18" y="174"/>
                  </a:cubicBezTo>
                  <a:lnTo>
                    <a:pt x="18" y="174"/>
                  </a:lnTo>
                  <a:cubicBezTo>
                    <a:pt x="7" y="175"/>
                    <a:pt x="1" y="175"/>
                    <a:pt x="1" y="175"/>
                  </a:cubicBezTo>
                  <a:lnTo>
                    <a:pt x="18" y="175"/>
                  </a:lnTo>
                  <a:cubicBezTo>
                    <a:pt x="18" y="192"/>
                    <a:pt x="18" y="208"/>
                    <a:pt x="18" y="208"/>
                  </a:cubicBezTo>
                  <a:cubicBezTo>
                    <a:pt x="22" y="196"/>
                    <a:pt x="26" y="185"/>
                    <a:pt x="30" y="175"/>
                  </a:cubicBezTo>
                  <a:lnTo>
                    <a:pt x="118" y="175"/>
                  </a:lnTo>
                  <a:cubicBezTo>
                    <a:pt x="168" y="158"/>
                    <a:pt x="201" y="158"/>
                    <a:pt x="252" y="141"/>
                  </a:cubicBezTo>
                  <a:cubicBezTo>
                    <a:pt x="268" y="125"/>
                    <a:pt x="302" y="125"/>
                    <a:pt x="318" y="108"/>
                  </a:cubicBezTo>
                  <a:cubicBezTo>
                    <a:pt x="335" y="91"/>
                    <a:pt x="335" y="91"/>
                    <a:pt x="352" y="75"/>
                  </a:cubicBezTo>
                  <a:cubicBezTo>
                    <a:pt x="352" y="58"/>
                    <a:pt x="335" y="41"/>
                    <a:pt x="335" y="24"/>
                  </a:cubicBezTo>
                  <a:cubicBezTo>
                    <a:pt x="303" y="8"/>
                    <a:pt x="269" y="1"/>
                    <a:pt x="23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39"/>
            <p:cNvSpPr/>
            <p:nvPr/>
          </p:nvSpPr>
          <p:spPr>
            <a:xfrm>
              <a:off x="7129071" y="4416264"/>
              <a:ext cx="5929" cy="7532"/>
            </a:xfrm>
            <a:custGeom>
              <a:avLst/>
              <a:gdLst/>
              <a:ahLst/>
              <a:cxnLst/>
              <a:rect l="l" t="t" r="r" b="b"/>
              <a:pathLst>
                <a:path w="185" h="235" extrusionOk="0">
                  <a:moveTo>
                    <a:pt x="34" y="1"/>
                  </a:moveTo>
                  <a:cubicBezTo>
                    <a:pt x="17" y="18"/>
                    <a:pt x="0" y="34"/>
                    <a:pt x="0" y="68"/>
                  </a:cubicBezTo>
                  <a:cubicBezTo>
                    <a:pt x="0" y="84"/>
                    <a:pt x="17" y="101"/>
                    <a:pt x="34" y="118"/>
                  </a:cubicBezTo>
                  <a:cubicBezTo>
                    <a:pt x="50" y="135"/>
                    <a:pt x="67" y="168"/>
                    <a:pt x="84" y="185"/>
                  </a:cubicBezTo>
                  <a:cubicBezTo>
                    <a:pt x="100" y="201"/>
                    <a:pt x="134" y="218"/>
                    <a:pt x="151" y="235"/>
                  </a:cubicBezTo>
                  <a:cubicBezTo>
                    <a:pt x="151" y="235"/>
                    <a:pt x="134" y="218"/>
                    <a:pt x="100" y="168"/>
                  </a:cubicBezTo>
                  <a:cubicBezTo>
                    <a:pt x="84" y="151"/>
                    <a:pt x="50" y="135"/>
                    <a:pt x="50" y="101"/>
                  </a:cubicBezTo>
                  <a:cubicBezTo>
                    <a:pt x="34" y="84"/>
                    <a:pt x="17" y="34"/>
                    <a:pt x="50" y="34"/>
                  </a:cubicBezTo>
                  <a:cubicBezTo>
                    <a:pt x="53" y="31"/>
                    <a:pt x="57" y="30"/>
                    <a:pt x="61" y="30"/>
                  </a:cubicBezTo>
                  <a:cubicBezTo>
                    <a:pt x="79" y="30"/>
                    <a:pt x="104" y="57"/>
                    <a:pt x="117" y="84"/>
                  </a:cubicBezTo>
                  <a:cubicBezTo>
                    <a:pt x="134" y="101"/>
                    <a:pt x="151" y="135"/>
                    <a:pt x="167" y="151"/>
                  </a:cubicBezTo>
                  <a:cubicBezTo>
                    <a:pt x="167" y="118"/>
                    <a:pt x="167" y="84"/>
                    <a:pt x="134" y="68"/>
                  </a:cubicBezTo>
                  <a:cubicBezTo>
                    <a:pt x="117" y="34"/>
                    <a:pt x="84" y="1"/>
                    <a:pt x="34" y="1"/>
                  </a:cubicBezTo>
                  <a:close/>
                  <a:moveTo>
                    <a:pt x="167" y="151"/>
                  </a:moveTo>
                  <a:cubicBezTo>
                    <a:pt x="167" y="185"/>
                    <a:pt x="167" y="201"/>
                    <a:pt x="167" y="235"/>
                  </a:cubicBezTo>
                  <a:cubicBezTo>
                    <a:pt x="184" y="218"/>
                    <a:pt x="184" y="185"/>
                    <a:pt x="167" y="15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39"/>
            <p:cNvSpPr/>
            <p:nvPr/>
          </p:nvSpPr>
          <p:spPr>
            <a:xfrm>
              <a:off x="7069618" y="4420559"/>
              <a:ext cx="21441" cy="16634"/>
            </a:xfrm>
            <a:custGeom>
              <a:avLst/>
              <a:gdLst/>
              <a:ahLst/>
              <a:cxnLst/>
              <a:rect l="l" t="t" r="r" b="b"/>
              <a:pathLst>
                <a:path w="669" h="519" extrusionOk="0">
                  <a:moveTo>
                    <a:pt x="1" y="1"/>
                  </a:moveTo>
                  <a:cubicBezTo>
                    <a:pt x="1" y="9"/>
                    <a:pt x="13" y="9"/>
                    <a:pt x="36" y="9"/>
                  </a:cubicBezTo>
                  <a:cubicBezTo>
                    <a:pt x="59" y="9"/>
                    <a:pt x="92" y="9"/>
                    <a:pt x="134" y="17"/>
                  </a:cubicBezTo>
                  <a:cubicBezTo>
                    <a:pt x="368" y="34"/>
                    <a:pt x="552" y="184"/>
                    <a:pt x="636" y="385"/>
                  </a:cubicBezTo>
                  <a:cubicBezTo>
                    <a:pt x="669" y="468"/>
                    <a:pt x="669" y="519"/>
                    <a:pt x="669" y="519"/>
                  </a:cubicBezTo>
                  <a:cubicBezTo>
                    <a:pt x="669" y="519"/>
                    <a:pt x="669" y="502"/>
                    <a:pt x="669" y="485"/>
                  </a:cubicBezTo>
                  <a:cubicBezTo>
                    <a:pt x="669" y="452"/>
                    <a:pt x="652" y="418"/>
                    <a:pt x="652" y="385"/>
                  </a:cubicBezTo>
                  <a:cubicBezTo>
                    <a:pt x="569" y="168"/>
                    <a:pt x="368" y="1"/>
                    <a:pt x="1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39"/>
            <p:cNvSpPr/>
            <p:nvPr/>
          </p:nvSpPr>
          <p:spPr>
            <a:xfrm>
              <a:off x="7074971" y="4395912"/>
              <a:ext cx="1122" cy="24679"/>
            </a:xfrm>
            <a:custGeom>
              <a:avLst/>
              <a:gdLst/>
              <a:ahLst/>
              <a:cxnLst/>
              <a:rect l="l" t="t" r="r" b="b"/>
              <a:pathLst>
                <a:path w="35" h="770" extrusionOk="0">
                  <a:moveTo>
                    <a:pt x="17" y="1"/>
                  </a:moveTo>
                  <a:cubicBezTo>
                    <a:pt x="1" y="252"/>
                    <a:pt x="1" y="502"/>
                    <a:pt x="17" y="770"/>
                  </a:cubicBezTo>
                  <a:cubicBezTo>
                    <a:pt x="34" y="502"/>
                    <a:pt x="34" y="252"/>
                    <a:pt x="1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39"/>
            <p:cNvSpPr/>
            <p:nvPr/>
          </p:nvSpPr>
          <p:spPr>
            <a:xfrm>
              <a:off x="7098527" y="4431552"/>
              <a:ext cx="17724" cy="1058"/>
            </a:xfrm>
            <a:custGeom>
              <a:avLst/>
              <a:gdLst/>
              <a:ahLst/>
              <a:cxnLst/>
              <a:rect l="l" t="t" r="r" b="b"/>
              <a:pathLst>
                <a:path w="553" h="33" extrusionOk="0">
                  <a:moveTo>
                    <a:pt x="512" y="1"/>
                  </a:moveTo>
                  <a:cubicBezTo>
                    <a:pt x="461" y="1"/>
                    <a:pt x="368" y="8"/>
                    <a:pt x="268" y="8"/>
                  </a:cubicBezTo>
                  <a:lnTo>
                    <a:pt x="1" y="8"/>
                  </a:lnTo>
                  <a:cubicBezTo>
                    <a:pt x="60" y="20"/>
                    <a:pt x="127" y="32"/>
                    <a:pt x="191" y="32"/>
                  </a:cubicBezTo>
                  <a:cubicBezTo>
                    <a:pt x="218" y="32"/>
                    <a:pt x="244" y="30"/>
                    <a:pt x="268" y="25"/>
                  </a:cubicBezTo>
                  <a:cubicBezTo>
                    <a:pt x="368" y="25"/>
                    <a:pt x="452" y="25"/>
                    <a:pt x="552" y="8"/>
                  </a:cubicBezTo>
                  <a:cubicBezTo>
                    <a:pt x="552" y="3"/>
                    <a:pt x="537" y="1"/>
                    <a:pt x="51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39"/>
            <p:cNvSpPr/>
            <p:nvPr/>
          </p:nvSpPr>
          <p:spPr>
            <a:xfrm>
              <a:off x="7086765" y="4431808"/>
              <a:ext cx="2179" cy="3782"/>
            </a:xfrm>
            <a:custGeom>
              <a:avLst/>
              <a:gdLst/>
              <a:ahLst/>
              <a:cxnLst/>
              <a:rect l="l" t="t" r="r" b="b"/>
              <a:pathLst>
                <a:path w="68" h="118" extrusionOk="0">
                  <a:moveTo>
                    <a:pt x="0" y="0"/>
                  </a:moveTo>
                  <a:cubicBezTo>
                    <a:pt x="0" y="17"/>
                    <a:pt x="17" y="34"/>
                    <a:pt x="34" y="51"/>
                  </a:cubicBezTo>
                  <a:cubicBezTo>
                    <a:pt x="34" y="84"/>
                    <a:pt x="50" y="117"/>
                    <a:pt x="50" y="117"/>
                  </a:cubicBezTo>
                  <a:cubicBezTo>
                    <a:pt x="67" y="101"/>
                    <a:pt x="67" y="84"/>
                    <a:pt x="50" y="51"/>
                  </a:cubicBezTo>
                  <a:cubicBezTo>
                    <a:pt x="34" y="17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39"/>
            <p:cNvSpPr/>
            <p:nvPr/>
          </p:nvSpPr>
          <p:spPr>
            <a:xfrm>
              <a:off x="7082470" y="4426456"/>
              <a:ext cx="2179" cy="2404"/>
            </a:xfrm>
            <a:custGeom>
              <a:avLst/>
              <a:gdLst/>
              <a:ahLst/>
              <a:cxnLst/>
              <a:rect l="l" t="t" r="r" b="b"/>
              <a:pathLst>
                <a:path w="68" h="75" extrusionOk="0">
                  <a:moveTo>
                    <a:pt x="1" y="0"/>
                  </a:moveTo>
                  <a:cubicBezTo>
                    <a:pt x="1" y="0"/>
                    <a:pt x="1" y="34"/>
                    <a:pt x="17" y="50"/>
                  </a:cubicBezTo>
                  <a:cubicBezTo>
                    <a:pt x="41" y="62"/>
                    <a:pt x="56" y="74"/>
                    <a:pt x="63" y="74"/>
                  </a:cubicBezTo>
                  <a:cubicBezTo>
                    <a:pt x="66" y="74"/>
                    <a:pt x="67" y="72"/>
                    <a:pt x="67" y="67"/>
                  </a:cubicBezTo>
                  <a:cubicBezTo>
                    <a:pt x="67" y="67"/>
                    <a:pt x="67" y="50"/>
                    <a:pt x="34" y="34"/>
                  </a:cubicBezTo>
                  <a:cubicBezTo>
                    <a:pt x="17" y="17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39"/>
            <p:cNvSpPr/>
            <p:nvPr/>
          </p:nvSpPr>
          <p:spPr>
            <a:xfrm>
              <a:off x="7076060" y="4423764"/>
              <a:ext cx="3782" cy="1635"/>
            </a:xfrm>
            <a:custGeom>
              <a:avLst/>
              <a:gdLst/>
              <a:ahLst/>
              <a:cxnLst/>
              <a:rect l="l" t="t" r="r" b="b"/>
              <a:pathLst>
                <a:path w="118" h="51" extrusionOk="0">
                  <a:moveTo>
                    <a:pt x="67" y="1"/>
                  </a:moveTo>
                  <a:cubicBezTo>
                    <a:pt x="33" y="1"/>
                    <a:pt x="0" y="1"/>
                    <a:pt x="0" y="18"/>
                  </a:cubicBezTo>
                  <a:cubicBezTo>
                    <a:pt x="0" y="18"/>
                    <a:pt x="33" y="18"/>
                    <a:pt x="50" y="34"/>
                  </a:cubicBezTo>
                  <a:cubicBezTo>
                    <a:pt x="84" y="34"/>
                    <a:pt x="100" y="51"/>
                    <a:pt x="100" y="51"/>
                  </a:cubicBezTo>
                  <a:cubicBezTo>
                    <a:pt x="117" y="34"/>
                    <a:pt x="100" y="18"/>
                    <a:pt x="6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39"/>
            <p:cNvSpPr/>
            <p:nvPr/>
          </p:nvSpPr>
          <p:spPr>
            <a:xfrm>
              <a:off x="7071221" y="4422834"/>
              <a:ext cx="2179" cy="961"/>
            </a:xfrm>
            <a:custGeom>
              <a:avLst/>
              <a:gdLst/>
              <a:ahLst/>
              <a:cxnLst/>
              <a:rect l="l" t="t" r="r" b="b"/>
              <a:pathLst>
                <a:path w="68" h="30" extrusionOk="0">
                  <a:moveTo>
                    <a:pt x="26" y="1"/>
                  </a:moveTo>
                  <a:cubicBezTo>
                    <a:pt x="22" y="1"/>
                    <a:pt x="17" y="5"/>
                    <a:pt x="17" y="13"/>
                  </a:cubicBezTo>
                  <a:cubicBezTo>
                    <a:pt x="1" y="13"/>
                    <a:pt x="17" y="13"/>
                    <a:pt x="34" y="30"/>
                  </a:cubicBezTo>
                  <a:lnTo>
                    <a:pt x="68" y="30"/>
                  </a:lnTo>
                  <a:cubicBezTo>
                    <a:pt x="68" y="13"/>
                    <a:pt x="51" y="13"/>
                    <a:pt x="34" y="13"/>
                  </a:cubicBezTo>
                  <a:cubicBezTo>
                    <a:pt x="34" y="5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39"/>
            <p:cNvSpPr/>
            <p:nvPr/>
          </p:nvSpPr>
          <p:spPr>
            <a:xfrm>
              <a:off x="6862928" y="4349888"/>
              <a:ext cx="83907" cy="99483"/>
            </a:xfrm>
            <a:custGeom>
              <a:avLst/>
              <a:gdLst/>
              <a:ahLst/>
              <a:cxnLst/>
              <a:rect l="l" t="t" r="r" b="b"/>
              <a:pathLst>
                <a:path w="2618" h="3104" extrusionOk="0">
                  <a:moveTo>
                    <a:pt x="936" y="0"/>
                  </a:moveTo>
                  <a:lnTo>
                    <a:pt x="0" y="1119"/>
                  </a:lnTo>
                  <a:lnTo>
                    <a:pt x="84" y="1186"/>
                  </a:lnTo>
                  <a:cubicBezTo>
                    <a:pt x="468" y="1537"/>
                    <a:pt x="2022" y="2941"/>
                    <a:pt x="2356" y="3091"/>
                  </a:cubicBezTo>
                  <a:cubicBezTo>
                    <a:pt x="2376" y="3099"/>
                    <a:pt x="2392" y="3103"/>
                    <a:pt x="2405" y="3103"/>
                  </a:cubicBezTo>
                  <a:cubicBezTo>
                    <a:pt x="2618" y="3103"/>
                    <a:pt x="1738" y="1955"/>
                    <a:pt x="1738" y="1955"/>
                  </a:cubicBezTo>
                  <a:lnTo>
                    <a:pt x="2373" y="1186"/>
                  </a:lnTo>
                  <a:lnTo>
                    <a:pt x="936" y="0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39"/>
            <p:cNvSpPr/>
            <p:nvPr/>
          </p:nvSpPr>
          <p:spPr>
            <a:xfrm>
              <a:off x="6863441" y="4371843"/>
              <a:ext cx="19839" cy="27339"/>
            </a:xfrm>
            <a:custGeom>
              <a:avLst/>
              <a:gdLst/>
              <a:ahLst/>
              <a:cxnLst/>
              <a:rect l="l" t="t" r="r" b="b"/>
              <a:pathLst>
                <a:path w="619" h="853" extrusionOk="0">
                  <a:moveTo>
                    <a:pt x="335" y="0"/>
                  </a:moveTo>
                  <a:lnTo>
                    <a:pt x="1" y="401"/>
                  </a:lnTo>
                  <a:lnTo>
                    <a:pt x="519" y="852"/>
                  </a:lnTo>
                  <a:cubicBezTo>
                    <a:pt x="602" y="702"/>
                    <a:pt x="619" y="551"/>
                    <a:pt x="586" y="384"/>
                  </a:cubicBezTo>
                  <a:cubicBezTo>
                    <a:pt x="552" y="234"/>
                    <a:pt x="469" y="10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39"/>
            <p:cNvSpPr/>
            <p:nvPr/>
          </p:nvSpPr>
          <p:spPr>
            <a:xfrm>
              <a:off x="6862928" y="4384695"/>
              <a:ext cx="80894" cy="64837"/>
            </a:xfrm>
            <a:custGeom>
              <a:avLst/>
              <a:gdLst/>
              <a:ahLst/>
              <a:cxnLst/>
              <a:rect l="l" t="t" r="r" b="b"/>
              <a:pathLst>
                <a:path w="2524" h="2023" extrusionOk="0">
                  <a:moveTo>
                    <a:pt x="33" y="0"/>
                  </a:moveTo>
                  <a:lnTo>
                    <a:pt x="0" y="17"/>
                  </a:lnTo>
                  <a:cubicBezTo>
                    <a:pt x="660" y="677"/>
                    <a:pt x="2267" y="2022"/>
                    <a:pt x="2418" y="2022"/>
                  </a:cubicBezTo>
                  <a:cubicBezTo>
                    <a:pt x="2420" y="2022"/>
                    <a:pt x="2421" y="2022"/>
                    <a:pt x="2423" y="2022"/>
                  </a:cubicBezTo>
                  <a:cubicBezTo>
                    <a:pt x="2523" y="2005"/>
                    <a:pt x="2206" y="1521"/>
                    <a:pt x="2206" y="1521"/>
                  </a:cubicBezTo>
                  <a:cubicBezTo>
                    <a:pt x="2190" y="1508"/>
                    <a:pt x="2171" y="1503"/>
                    <a:pt x="2150" y="1503"/>
                  </a:cubicBezTo>
                  <a:cubicBezTo>
                    <a:pt x="2056" y="1503"/>
                    <a:pt x="1922" y="1604"/>
                    <a:pt x="1922" y="1604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rgbClr val="FFFFFF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39"/>
            <p:cNvSpPr/>
            <p:nvPr/>
          </p:nvSpPr>
          <p:spPr>
            <a:xfrm>
              <a:off x="6863441" y="4383605"/>
              <a:ext cx="77369" cy="64933"/>
            </a:xfrm>
            <a:custGeom>
              <a:avLst/>
              <a:gdLst/>
              <a:ahLst/>
              <a:cxnLst/>
              <a:rect l="l" t="t" r="r" b="b"/>
              <a:pathLst>
                <a:path w="2414" h="2026" extrusionOk="0">
                  <a:moveTo>
                    <a:pt x="1" y="1"/>
                  </a:moveTo>
                  <a:lnTo>
                    <a:pt x="1" y="17"/>
                  </a:lnTo>
                  <a:cubicBezTo>
                    <a:pt x="1" y="17"/>
                    <a:pt x="17" y="17"/>
                    <a:pt x="17" y="34"/>
                  </a:cubicBezTo>
                  <a:cubicBezTo>
                    <a:pt x="17" y="17"/>
                    <a:pt x="1" y="17"/>
                    <a:pt x="1" y="1"/>
                  </a:cubicBezTo>
                  <a:close/>
                  <a:moveTo>
                    <a:pt x="17" y="34"/>
                  </a:moveTo>
                  <a:lnTo>
                    <a:pt x="84" y="101"/>
                  </a:lnTo>
                  <a:lnTo>
                    <a:pt x="335" y="318"/>
                  </a:lnTo>
                  <a:cubicBezTo>
                    <a:pt x="552" y="519"/>
                    <a:pt x="853" y="769"/>
                    <a:pt x="1187" y="1053"/>
                  </a:cubicBezTo>
                  <a:cubicBezTo>
                    <a:pt x="1521" y="1337"/>
                    <a:pt x="1822" y="1588"/>
                    <a:pt x="2056" y="1755"/>
                  </a:cubicBezTo>
                  <a:lnTo>
                    <a:pt x="2323" y="1956"/>
                  </a:lnTo>
                  <a:lnTo>
                    <a:pt x="2056" y="1738"/>
                  </a:lnTo>
                  <a:cubicBezTo>
                    <a:pt x="1839" y="1571"/>
                    <a:pt x="1538" y="1321"/>
                    <a:pt x="1204" y="1037"/>
                  </a:cubicBezTo>
                  <a:cubicBezTo>
                    <a:pt x="870" y="753"/>
                    <a:pt x="569" y="502"/>
                    <a:pt x="352" y="318"/>
                  </a:cubicBezTo>
                  <a:lnTo>
                    <a:pt x="101" y="84"/>
                  </a:lnTo>
                  <a:lnTo>
                    <a:pt x="17" y="34"/>
                  </a:lnTo>
                  <a:close/>
                  <a:moveTo>
                    <a:pt x="2323" y="1956"/>
                  </a:moveTo>
                  <a:lnTo>
                    <a:pt x="2390" y="2022"/>
                  </a:lnTo>
                  <a:cubicBezTo>
                    <a:pt x="2390" y="2025"/>
                    <a:pt x="2391" y="2026"/>
                    <a:pt x="2392" y="2026"/>
                  </a:cubicBezTo>
                  <a:cubicBezTo>
                    <a:pt x="2398" y="2026"/>
                    <a:pt x="2414" y="2002"/>
                    <a:pt x="2411" y="2002"/>
                  </a:cubicBezTo>
                  <a:lnTo>
                    <a:pt x="2411" y="2002"/>
                  </a:lnTo>
                  <a:cubicBezTo>
                    <a:pt x="2411" y="2002"/>
                    <a:pt x="2409" y="2003"/>
                    <a:pt x="2407" y="2006"/>
                  </a:cubicBezTo>
                  <a:lnTo>
                    <a:pt x="2323" y="1956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39"/>
            <p:cNvSpPr/>
            <p:nvPr/>
          </p:nvSpPr>
          <p:spPr>
            <a:xfrm>
              <a:off x="6923951" y="4432770"/>
              <a:ext cx="10769" cy="3878"/>
            </a:xfrm>
            <a:custGeom>
              <a:avLst/>
              <a:gdLst/>
              <a:ahLst/>
              <a:cxnLst/>
              <a:rect l="l" t="t" r="r" b="b"/>
              <a:pathLst>
                <a:path w="336" h="121" extrusionOk="0">
                  <a:moveTo>
                    <a:pt x="231" y="1"/>
                  </a:moveTo>
                  <a:cubicBezTo>
                    <a:pt x="141" y="1"/>
                    <a:pt x="62" y="47"/>
                    <a:pt x="1" y="121"/>
                  </a:cubicBezTo>
                  <a:cubicBezTo>
                    <a:pt x="88" y="63"/>
                    <a:pt x="188" y="17"/>
                    <a:pt x="289" y="17"/>
                  </a:cubicBezTo>
                  <a:cubicBezTo>
                    <a:pt x="304" y="17"/>
                    <a:pt x="320" y="18"/>
                    <a:pt x="335" y="21"/>
                  </a:cubicBezTo>
                  <a:cubicBezTo>
                    <a:pt x="299" y="7"/>
                    <a:pt x="265" y="1"/>
                    <a:pt x="23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39"/>
            <p:cNvSpPr/>
            <p:nvPr/>
          </p:nvSpPr>
          <p:spPr>
            <a:xfrm>
              <a:off x="6915938" y="4416809"/>
              <a:ext cx="5897" cy="1635"/>
            </a:xfrm>
            <a:custGeom>
              <a:avLst/>
              <a:gdLst/>
              <a:ahLst/>
              <a:cxnLst/>
              <a:rect l="l" t="t" r="r" b="b"/>
              <a:pathLst>
                <a:path w="184" h="51" extrusionOk="0">
                  <a:moveTo>
                    <a:pt x="184" y="1"/>
                  </a:moveTo>
                  <a:cubicBezTo>
                    <a:pt x="151" y="1"/>
                    <a:pt x="117" y="1"/>
                    <a:pt x="100" y="17"/>
                  </a:cubicBezTo>
                  <a:cubicBezTo>
                    <a:pt x="50" y="34"/>
                    <a:pt x="0" y="51"/>
                    <a:pt x="17" y="51"/>
                  </a:cubicBezTo>
                  <a:cubicBezTo>
                    <a:pt x="34" y="51"/>
                    <a:pt x="67" y="51"/>
                    <a:pt x="100" y="34"/>
                  </a:cubicBezTo>
                  <a:cubicBezTo>
                    <a:pt x="151" y="17"/>
                    <a:pt x="184" y="1"/>
                    <a:pt x="18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39"/>
            <p:cNvSpPr/>
            <p:nvPr/>
          </p:nvSpPr>
          <p:spPr>
            <a:xfrm>
              <a:off x="6914336" y="4413059"/>
              <a:ext cx="4840" cy="577"/>
            </a:xfrm>
            <a:custGeom>
              <a:avLst/>
              <a:gdLst/>
              <a:ahLst/>
              <a:cxnLst/>
              <a:rect l="l" t="t" r="r" b="b"/>
              <a:pathLst>
                <a:path w="151" h="18" extrusionOk="0">
                  <a:moveTo>
                    <a:pt x="67" y="1"/>
                  </a:moveTo>
                  <a:cubicBezTo>
                    <a:pt x="34" y="1"/>
                    <a:pt x="0" y="1"/>
                    <a:pt x="0" y="17"/>
                  </a:cubicBezTo>
                  <a:lnTo>
                    <a:pt x="67" y="17"/>
                  </a:lnTo>
                  <a:cubicBezTo>
                    <a:pt x="117" y="17"/>
                    <a:pt x="150" y="17"/>
                    <a:pt x="15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39"/>
            <p:cNvSpPr/>
            <p:nvPr/>
          </p:nvSpPr>
          <p:spPr>
            <a:xfrm>
              <a:off x="6915394" y="4407162"/>
              <a:ext cx="4840" cy="4327"/>
            </a:xfrm>
            <a:custGeom>
              <a:avLst/>
              <a:gdLst/>
              <a:ahLst/>
              <a:cxnLst/>
              <a:rect l="l" t="t" r="r" b="b"/>
              <a:pathLst>
                <a:path w="151" h="13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4" y="34"/>
                    <a:pt x="67" y="68"/>
                  </a:cubicBezTo>
                  <a:cubicBezTo>
                    <a:pt x="117" y="101"/>
                    <a:pt x="151" y="134"/>
                    <a:pt x="151" y="134"/>
                  </a:cubicBezTo>
                  <a:cubicBezTo>
                    <a:pt x="151" y="118"/>
                    <a:pt x="117" y="84"/>
                    <a:pt x="84" y="51"/>
                  </a:cubicBezTo>
                  <a:cubicBezTo>
                    <a:pt x="51" y="18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39"/>
            <p:cNvSpPr/>
            <p:nvPr/>
          </p:nvSpPr>
          <p:spPr>
            <a:xfrm>
              <a:off x="6916996" y="4403412"/>
              <a:ext cx="5384" cy="4872"/>
            </a:xfrm>
            <a:custGeom>
              <a:avLst/>
              <a:gdLst/>
              <a:ahLst/>
              <a:cxnLst/>
              <a:rect l="l" t="t" r="r" b="b"/>
              <a:pathLst>
                <a:path w="168" h="152" extrusionOk="0">
                  <a:moveTo>
                    <a:pt x="1" y="1"/>
                  </a:moveTo>
                  <a:cubicBezTo>
                    <a:pt x="34" y="68"/>
                    <a:pt x="101" y="135"/>
                    <a:pt x="168" y="151"/>
                  </a:cubicBezTo>
                  <a:cubicBezTo>
                    <a:pt x="168" y="151"/>
                    <a:pt x="134" y="118"/>
                    <a:pt x="84" y="84"/>
                  </a:cubicBezTo>
                  <a:cubicBezTo>
                    <a:pt x="34" y="34"/>
                    <a:pt x="17" y="1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39"/>
            <p:cNvSpPr/>
            <p:nvPr/>
          </p:nvSpPr>
          <p:spPr>
            <a:xfrm>
              <a:off x="6920746" y="4414886"/>
              <a:ext cx="11826" cy="6250"/>
            </a:xfrm>
            <a:custGeom>
              <a:avLst/>
              <a:gdLst/>
              <a:ahLst/>
              <a:cxnLst/>
              <a:rect l="l" t="t" r="r" b="b"/>
              <a:pathLst>
                <a:path w="369" h="195" extrusionOk="0">
                  <a:moveTo>
                    <a:pt x="150" y="20"/>
                  </a:moveTo>
                  <a:cubicBezTo>
                    <a:pt x="179" y="20"/>
                    <a:pt x="211" y="32"/>
                    <a:pt x="235" y="44"/>
                  </a:cubicBezTo>
                  <a:cubicBezTo>
                    <a:pt x="285" y="61"/>
                    <a:pt x="318" y="94"/>
                    <a:pt x="335" y="127"/>
                  </a:cubicBezTo>
                  <a:cubicBezTo>
                    <a:pt x="335" y="152"/>
                    <a:pt x="326" y="167"/>
                    <a:pt x="314" y="167"/>
                  </a:cubicBezTo>
                  <a:cubicBezTo>
                    <a:pt x="310" y="167"/>
                    <a:pt x="306" y="165"/>
                    <a:pt x="301" y="161"/>
                  </a:cubicBezTo>
                  <a:cubicBezTo>
                    <a:pt x="268" y="161"/>
                    <a:pt x="251" y="161"/>
                    <a:pt x="235" y="144"/>
                  </a:cubicBezTo>
                  <a:cubicBezTo>
                    <a:pt x="184" y="127"/>
                    <a:pt x="151" y="111"/>
                    <a:pt x="118" y="94"/>
                  </a:cubicBezTo>
                  <a:cubicBezTo>
                    <a:pt x="80" y="75"/>
                    <a:pt x="53" y="57"/>
                    <a:pt x="37" y="44"/>
                  </a:cubicBezTo>
                  <a:lnTo>
                    <a:pt x="37" y="44"/>
                  </a:lnTo>
                  <a:cubicBezTo>
                    <a:pt x="60" y="34"/>
                    <a:pt x="85" y="27"/>
                    <a:pt x="118" y="27"/>
                  </a:cubicBezTo>
                  <a:cubicBezTo>
                    <a:pt x="127" y="22"/>
                    <a:pt x="139" y="20"/>
                    <a:pt x="150" y="20"/>
                  </a:cubicBezTo>
                  <a:close/>
                  <a:moveTo>
                    <a:pt x="171" y="0"/>
                  </a:moveTo>
                  <a:cubicBezTo>
                    <a:pt x="149" y="0"/>
                    <a:pt x="125" y="3"/>
                    <a:pt x="101" y="10"/>
                  </a:cubicBezTo>
                  <a:cubicBezTo>
                    <a:pt x="85" y="10"/>
                    <a:pt x="52" y="26"/>
                    <a:pt x="35" y="43"/>
                  </a:cubicBezTo>
                  <a:lnTo>
                    <a:pt x="35" y="43"/>
                  </a:lnTo>
                  <a:cubicBezTo>
                    <a:pt x="23" y="33"/>
                    <a:pt x="17" y="27"/>
                    <a:pt x="17" y="27"/>
                  </a:cubicBezTo>
                  <a:lnTo>
                    <a:pt x="17" y="27"/>
                  </a:lnTo>
                  <a:cubicBezTo>
                    <a:pt x="21" y="34"/>
                    <a:pt x="25" y="40"/>
                    <a:pt x="29" y="47"/>
                  </a:cubicBezTo>
                  <a:lnTo>
                    <a:pt x="29" y="47"/>
                  </a:lnTo>
                  <a:cubicBezTo>
                    <a:pt x="30" y="46"/>
                    <a:pt x="31" y="46"/>
                    <a:pt x="32" y="45"/>
                  </a:cubicBezTo>
                  <a:lnTo>
                    <a:pt x="32" y="45"/>
                  </a:lnTo>
                  <a:cubicBezTo>
                    <a:pt x="31" y="46"/>
                    <a:pt x="31" y="47"/>
                    <a:pt x="30" y="48"/>
                  </a:cubicBezTo>
                  <a:lnTo>
                    <a:pt x="30" y="48"/>
                  </a:lnTo>
                  <a:cubicBezTo>
                    <a:pt x="29" y="48"/>
                    <a:pt x="29" y="47"/>
                    <a:pt x="29" y="47"/>
                  </a:cubicBezTo>
                  <a:lnTo>
                    <a:pt x="29" y="47"/>
                  </a:lnTo>
                  <a:cubicBezTo>
                    <a:pt x="19" y="51"/>
                    <a:pt x="10" y="56"/>
                    <a:pt x="1" y="61"/>
                  </a:cubicBezTo>
                  <a:cubicBezTo>
                    <a:pt x="1" y="61"/>
                    <a:pt x="15" y="61"/>
                    <a:pt x="30" y="48"/>
                  </a:cubicBezTo>
                  <a:lnTo>
                    <a:pt x="30" y="48"/>
                  </a:lnTo>
                  <a:cubicBezTo>
                    <a:pt x="48" y="74"/>
                    <a:pt x="74" y="97"/>
                    <a:pt x="101" y="111"/>
                  </a:cubicBezTo>
                  <a:cubicBezTo>
                    <a:pt x="134" y="127"/>
                    <a:pt x="184" y="144"/>
                    <a:pt x="218" y="161"/>
                  </a:cubicBezTo>
                  <a:cubicBezTo>
                    <a:pt x="251" y="178"/>
                    <a:pt x="268" y="178"/>
                    <a:pt x="301" y="194"/>
                  </a:cubicBezTo>
                  <a:cubicBezTo>
                    <a:pt x="318" y="194"/>
                    <a:pt x="335" y="194"/>
                    <a:pt x="351" y="178"/>
                  </a:cubicBezTo>
                  <a:cubicBezTo>
                    <a:pt x="351" y="161"/>
                    <a:pt x="368" y="144"/>
                    <a:pt x="351" y="127"/>
                  </a:cubicBezTo>
                  <a:cubicBezTo>
                    <a:pt x="325" y="48"/>
                    <a:pt x="257" y="0"/>
                    <a:pt x="17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39"/>
            <p:cNvSpPr/>
            <p:nvPr/>
          </p:nvSpPr>
          <p:spPr>
            <a:xfrm>
              <a:off x="6920746" y="4408251"/>
              <a:ext cx="4327" cy="8589"/>
            </a:xfrm>
            <a:custGeom>
              <a:avLst/>
              <a:gdLst/>
              <a:ahLst/>
              <a:cxnLst/>
              <a:rect l="l" t="t" r="r" b="b"/>
              <a:pathLst>
                <a:path w="135" h="268" extrusionOk="0">
                  <a:moveTo>
                    <a:pt x="84" y="0"/>
                  </a:moveTo>
                  <a:cubicBezTo>
                    <a:pt x="67" y="0"/>
                    <a:pt x="34" y="0"/>
                    <a:pt x="34" y="34"/>
                  </a:cubicBezTo>
                  <a:cubicBezTo>
                    <a:pt x="17" y="50"/>
                    <a:pt x="17" y="67"/>
                    <a:pt x="1" y="84"/>
                  </a:cubicBezTo>
                  <a:cubicBezTo>
                    <a:pt x="1" y="117"/>
                    <a:pt x="1" y="134"/>
                    <a:pt x="1" y="167"/>
                  </a:cubicBezTo>
                  <a:cubicBezTo>
                    <a:pt x="1" y="201"/>
                    <a:pt x="17" y="234"/>
                    <a:pt x="34" y="251"/>
                  </a:cubicBezTo>
                  <a:cubicBezTo>
                    <a:pt x="34" y="251"/>
                    <a:pt x="17" y="217"/>
                    <a:pt x="17" y="167"/>
                  </a:cubicBezTo>
                  <a:cubicBezTo>
                    <a:pt x="17" y="134"/>
                    <a:pt x="17" y="117"/>
                    <a:pt x="34" y="84"/>
                  </a:cubicBezTo>
                  <a:cubicBezTo>
                    <a:pt x="34" y="57"/>
                    <a:pt x="45" y="29"/>
                    <a:pt x="67" y="29"/>
                  </a:cubicBezTo>
                  <a:cubicBezTo>
                    <a:pt x="72" y="29"/>
                    <a:pt x="78" y="31"/>
                    <a:pt x="84" y="34"/>
                  </a:cubicBezTo>
                  <a:cubicBezTo>
                    <a:pt x="101" y="50"/>
                    <a:pt x="118" y="84"/>
                    <a:pt x="101" y="117"/>
                  </a:cubicBezTo>
                  <a:cubicBezTo>
                    <a:pt x="101" y="151"/>
                    <a:pt x="101" y="167"/>
                    <a:pt x="84" y="201"/>
                  </a:cubicBezTo>
                  <a:cubicBezTo>
                    <a:pt x="67" y="217"/>
                    <a:pt x="51" y="234"/>
                    <a:pt x="34" y="268"/>
                  </a:cubicBezTo>
                  <a:cubicBezTo>
                    <a:pt x="34" y="268"/>
                    <a:pt x="67" y="251"/>
                    <a:pt x="101" y="201"/>
                  </a:cubicBezTo>
                  <a:cubicBezTo>
                    <a:pt x="118" y="184"/>
                    <a:pt x="118" y="151"/>
                    <a:pt x="134" y="117"/>
                  </a:cubicBezTo>
                  <a:cubicBezTo>
                    <a:pt x="134" y="84"/>
                    <a:pt x="118" y="34"/>
                    <a:pt x="8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39"/>
            <p:cNvSpPr/>
            <p:nvPr/>
          </p:nvSpPr>
          <p:spPr>
            <a:xfrm>
              <a:off x="6874690" y="4372355"/>
              <a:ext cx="10737" cy="26281"/>
            </a:xfrm>
            <a:custGeom>
              <a:avLst/>
              <a:gdLst/>
              <a:ahLst/>
              <a:cxnLst/>
              <a:rect l="l" t="t" r="r" b="b"/>
              <a:pathLst>
                <a:path w="335" h="820" extrusionOk="0">
                  <a:moveTo>
                    <a:pt x="1" y="1"/>
                  </a:moveTo>
                  <a:cubicBezTo>
                    <a:pt x="1" y="1"/>
                    <a:pt x="51" y="17"/>
                    <a:pt x="101" y="84"/>
                  </a:cubicBezTo>
                  <a:cubicBezTo>
                    <a:pt x="268" y="251"/>
                    <a:pt x="301" y="485"/>
                    <a:pt x="235" y="703"/>
                  </a:cubicBezTo>
                  <a:cubicBezTo>
                    <a:pt x="201" y="769"/>
                    <a:pt x="168" y="819"/>
                    <a:pt x="168" y="819"/>
                  </a:cubicBezTo>
                  <a:cubicBezTo>
                    <a:pt x="184" y="819"/>
                    <a:pt x="184" y="803"/>
                    <a:pt x="201" y="786"/>
                  </a:cubicBezTo>
                  <a:cubicBezTo>
                    <a:pt x="218" y="769"/>
                    <a:pt x="235" y="736"/>
                    <a:pt x="251" y="703"/>
                  </a:cubicBezTo>
                  <a:cubicBezTo>
                    <a:pt x="335" y="485"/>
                    <a:pt x="285" y="235"/>
                    <a:pt x="118" y="68"/>
                  </a:cubicBezTo>
                  <a:cubicBezTo>
                    <a:pt x="84" y="51"/>
                    <a:pt x="67" y="34"/>
                    <a:pt x="34" y="17"/>
                  </a:cubicBezTo>
                  <a:cubicBezTo>
                    <a:pt x="17" y="1"/>
                    <a:pt x="17" y="1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39"/>
            <p:cNvSpPr/>
            <p:nvPr/>
          </p:nvSpPr>
          <p:spPr>
            <a:xfrm>
              <a:off x="6879530" y="4356843"/>
              <a:ext cx="16089" cy="18781"/>
            </a:xfrm>
            <a:custGeom>
              <a:avLst/>
              <a:gdLst/>
              <a:ahLst/>
              <a:cxnLst/>
              <a:rect l="l" t="t" r="r" b="b"/>
              <a:pathLst>
                <a:path w="502" h="586" extrusionOk="0">
                  <a:moveTo>
                    <a:pt x="501" y="0"/>
                  </a:moveTo>
                  <a:cubicBezTo>
                    <a:pt x="401" y="100"/>
                    <a:pt x="317" y="184"/>
                    <a:pt x="234" y="284"/>
                  </a:cubicBezTo>
                  <a:cubicBezTo>
                    <a:pt x="150" y="385"/>
                    <a:pt x="67" y="485"/>
                    <a:pt x="0" y="585"/>
                  </a:cubicBezTo>
                  <a:cubicBezTo>
                    <a:pt x="167" y="401"/>
                    <a:pt x="334" y="217"/>
                    <a:pt x="50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39"/>
            <p:cNvSpPr/>
            <p:nvPr/>
          </p:nvSpPr>
          <p:spPr>
            <a:xfrm>
              <a:off x="6889689" y="4399149"/>
              <a:ext cx="13429" cy="11282"/>
            </a:xfrm>
            <a:custGeom>
              <a:avLst/>
              <a:gdLst/>
              <a:ahLst/>
              <a:cxnLst/>
              <a:rect l="l" t="t" r="r" b="b"/>
              <a:pathLst>
                <a:path w="419" h="352" extrusionOk="0">
                  <a:moveTo>
                    <a:pt x="0" y="0"/>
                  </a:moveTo>
                  <a:lnTo>
                    <a:pt x="0" y="0"/>
                  </a:lnTo>
                  <a:cubicBezTo>
                    <a:pt x="117" y="151"/>
                    <a:pt x="251" y="268"/>
                    <a:pt x="418" y="351"/>
                  </a:cubicBezTo>
                  <a:cubicBezTo>
                    <a:pt x="418" y="351"/>
                    <a:pt x="318" y="284"/>
                    <a:pt x="201" y="184"/>
                  </a:cubicBezTo>
                  <a:cubicBezTo>
                    <a:pt x="84" y="84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39"/>
            <p:cNvSpPr/>
            <p:nvPr/>
          </p:nvSpPr>
          <p:spPr>
            <a:xfrm>
              <a:off x="6879530" y="4391649"/>
              <a:ext cx="1635" cy="3782"/>
            </a:xfrm>
            <a:custGeom>
              <a:avLst/>
              <a:gdLst/>
              <a:ahLst/>
              <a:cxnLst/>
              <a:rect l="l" t="t" r="r" b="b"/>
              <a:pathLst>
                <a:path w="51" h="118" extrusionOk="0">
                  <a:moveTo>
                    <a:pt x="33" y="0"/>
                  </a:moveTo>
                  <a:cubicBezTo>
                    <a:pt x="33" y="0"/>
                    <a:pt x="17" y="34"/>
                    <a:pt x="17" y="67"/>
                  </a:cubicBezTo>
                  <a:cubicBezTo>
                    <a:pt x="0" y="84"/>
                    <a:pt x="0" y="117"/>
                    <a:pt x="0" y="117"/>
                  </a:cubicBezTo>
                  <a:cubicBezTo>
                    <a:pt x="0" y="117"/>
                    <a:pt x="33" y="101"/>
                    <a:pt x="33" y="67"/>
                  </a:cubicBezTo>
                  <a:cubicBezTo>
                    <a:pt x="50" y="34"/>
                    <a:pt x="33" y="0"/>
                    <a:pt x="3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39"/>
            <p:cNvSpPr/>
            <p:nvPr/>
          </p:nvSpPr>
          <p:spPr>
            <a:xfrm>
              <a:off x="6880587" y="4384695"/>
              <a:ext cx="577" cy="3237"/>
            </a:xfrm>
            <a:custGeom>
              <a:avLst/>
              <a:gdLst/>
              <a:ahLst/>
              <a:cxnLst/>
              <a:rect l="l" t="t" r="r" b="b"/>
              <a:pathLst>
                <a:path w="18" h="101" extrusionOk="0">
                  <a:moveTo>
                    <a:pt x="0" y="0"/>
                  </a:moveTo>
                  <a:cubicBezTo>
                    <a:pt x="0" y="0"/>
                    <a:pt x="0" y="33"/>
                    <a:pt x="0" y="50"/>
                  </a:cubicBezTo>
                  <a:cubicBezTo>
                    <a:pt x="0" y="84"/>
                    <a:pt x="0" y="100"/>
                    <a:pt x="17" y="100"/>
                  </a:cubicBezTo>
                  <a:cubicBezTo>
                    <a:pt x="17" y="100"/>
                    <a:pt x="17" y="84"/>
                    <a:pt x="17" y="50"/>
                  </a:cubicBezTo>
                  <a:cubicBezTo>
                    <a:pt x="17" y="17"/>
                    <a:pt x="17" y="0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39"/>
            <p:cNvSpPr/>
            <p:nvPr/>
          </p:nvSpPr>
          <p:spPr>
            <a:xfrm>
              <a:off x="6877382" y="4378797"/>
              <a:ext cx="2179" cy="3237"/>
            </a:xfrm>
            <a:custGeom>
              <a:avLst/>
              <a:gdLst/>
              <a:ahLst/>
              <a:cxnLst/>
              <a:rect l="l" t="t" r="r" b="b"/>
              <a:pathLst>
                <a:path w="68" h="101" extrusionOk="0">
                  <a:moveTo>
                    <a:pt x="0" y="0"/>
                  </a:moveTo>
                  <a:cubicBezTo>
                    <a:pt x="0" y="0"/>
                    <a:pt x="17" y="17"/>
                    <a:pt x="34" y="50"/>
                  </a:cubicBezTo>
                  <a:cubicBezTo>
                    <a:pt x="50" y="67"/>
                    <a:pt x="50" y="101"/>
                    <a:pt x="67" y="101"/>
                  </a:cubicBezTo>
                  <a:cubicBezTo>
                    <a:pt x="67" y="101"/>
                    <a:pt x="67" y="67"/>
                    <a:pt x="50" y="34"/>
                  </a:cubicBezTo>
                  <a:cubicBezTo>
                    <a:pt x="34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39"/>
            <p:cNvSpPr/>
            <p:nvPr/>
          </p:nvSpPr>
          <p:spPr>
            <a:xfrm>
              <a:off x="6874690" y="4375048"/>
              <a:ext cx="1122" cy="1635"/>
            </a:xfrm>
            <a:custGeom>
              <a:avLst/>
              <a:gdLst/>
              <a:ahLst/>
              <a:cxnLst/>
              <a:rect l="l" t="t" r="r" b="b"/>
              <a:pathLst>
                <a:path w="35" h="51" extrusionOk="0">
                  <a:moveTo>
                    <a:pt x="1" y="0"/>
                  </a:moveTo>
                  <a:cubicBezTo>
                    <a:pt x="1" y="0"/>
                    <a:pt x="1" y="17"/>
                    <a:pt x="1" y="34"/>
                  </a:cubicBezTo>
                  <a:cubicBezTo>
                    <a:pt x="17" y="50"/>
                    <a:pt x="34" y="50"/>
                    <a:pt x="34" y="50"/>
                  </a:cubicBezTo>
                  <a:cubicBezTo>
                    <a:pt x="34" y="50"/>
                    <a:pt x="34" y="34"/>
                    <a:pt x="34" y="17"/>
                  </a:cubicBezTo>
                  <a:cubicBezTo>
                    <a:pt x="17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39"/>
            <p:cNvSpPr/>
            <p:nvPr/>
          </p:nvSpPr>
          <p:spPr>
            <a:xfrm>
              <a:off x="6868280" y="3742060"/>
              <a:ext cx="330435" cy="671031"/>
            </a:xfrm>
            <a:custGeom>
              <a:avLst/>
              <a:gdLst/>
              <a:ahLst/>
              <a:cxnLst/>
              <a:rect l="l" t="t" r="r" b="b"/>
              <a:pathLst>
                <a:path w="10310" h="20937" extrusionOk="0">
                  <a:moveTo>
                    <a:pt x="9340" y="1"/>
                  </a:moveTo>
                  <a:lnTo>
                    <a:pt x="5447" y="118"/>
                  </a:lnTo>
                  <a:cubicBezTo>
                    <a:pt x="5447" y="118"/>
                    <a:pt x="4829" y="2741"/>
                    <a:pt x="5013" y="3259"/>
                  </a:cubicBezTo>
                  <a:cubicBezTo>
                    <a:pt x="5180" y="3777"/>
                    <a:pt x="6316" y="4078"/>
                    <a:pt x="6316" y="4078"/>
                  </a:cubicBezTo>
                  <a:lnTo>
                    <a:pt x="6283" y="11262"/>
                  </a:lnTo>
                  <a:lnTo>
                    <a:pt x="0" y="19032"/>
                  </a:lnTo>
                  <a:lnTo>
                    <a:pt x="2323" y="20937"/>
                  </a:lnTo>
                  <a:cubicBezTo>
                    <a:pt x="2323" y="20937"/>
                    <a:pt x="9123" y="13150"/>
                    <a:pt x="9725" y="11747"/>
                  </a:cubicBezTo>
                  <a:cubicBezTo>
                    <a:pt x="10309" y="10327"/>
                    <a:pt x="9340" y="1"/>
                    <a:pt x="934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39"/>
            <p:cNvSpPr/>
            <p:nvPr/>
          </p:nvSpPr>
          <p:spPr>
            <a:xfrm>
              <a:off x="6975904" y="3711548"/>
              <a:ext cx="179961" cy="699940"/>
            </a:xfrm>
            <a:custGeom>
              <a:avLst/>
              <a:gdLst/>
              <a:ahLst/>
              <a:cxnLst/>
              <a:rect l="l" t="t" r="r" b="b"/>
              <a:pathLst>
                <a:path w="5615" h="21839" extrusionOk="0">
                  <a:moveTo>
                    <a:pt x="5297" y="0"/>
                  </a:moveTo>
                  <a:lnTo>
                    <a:pt x="134" y="518"/>
                  </a:lnTo>
                  <a:lnTo>
                    <a:pt x="67" y="1955"/>
                  </a:lnTo>
                  <a:cubicBezTo>
                    <a:pt x="1" y="3192"/>
                    <a:pt x="468" y="3743"/>
                    <a:pt x="803" y="4061"/>
                  </a:cubicBezTo>
                  <a:lnTo>
                    <a:pt x="2407" y="21838"/>
                  </a:lnTo>
                  <a:lnTo>
                    <a:pt x="5615" y="21822"/>
                  </a:lnTo>
                  <a:lnTo>
                    <a:pt x="5297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39"/>
            <p:cNvSpPr/>
            <p:nvPr/>
          </p:nvSpPr>
          <p:spPr>
            <a:xfrm>
              <a:off x="7037504" y="3852921"/>
              <a:ext cx="39646" cy="289219"/>
            </a:xfrm>
            <a:custGeom>
              <a:avLst/>
              <a:gdLst/>
              <a:ahLst/>
              <a:cxnLst/>
              <a:rect l="l" t="t" r="r" b="b"/>
              <a:pathLst>
                <a:path w="1237" h="9024" extrusionOk="0">
                  <a:moveTo>
                    <a:pt x="618" y="1"/>
                  </a:moveTo>
                  <a:cubicBezTo>
                    <a:pt x="602" y="34"/>
                    <a:pt x="602" y="67"/>
                    <a:pt x="618" y="101"/>
                  </a:cubicBezTo>
                  <a:cubicBezTo>
                    <a:pt x="618" y="67"/>
                    <a:pt x="618" y="34"/>
                    <a:pt x="618" y="1"/>
                  </a:cubicBezTo>
                  <a:close/>
                  <a:moveTo>
                    <a:pt x="618" y="101"/>
                  </a:moveTo>
                  <a:cubicBezTo>
                    <a:pt x="618" y="168"/>
                    <a:pt x="618" y="268"/>
                    <a:pt x="618" y="385"/>
                  </a:cubicBezTo>
                  <a:cubicBezTo>
                    <a:pt x="635" y="619"/>
                    <a:pt x="652" y="953"/>
                    <a:pt x="685" y="1387"/>
                  </a:cubicBezTo>
                  <a:cubicBezTo>
                    <a:pt x="735" y="2239"/>
                    <a:pt x="819" y="3409"/>
                    <a:pt x="936" y="4712"/>
                  </a:cubicBezTo>
                  <a:cubicBezTo>
                    <a:pt x="1035" y="5692"/>
                    <a:pt x="1118" y="6605"/>
                    <a:pt x="1185" y="7371"/>
                  </a:cubicBezTo>
                  <a:lnTo>
                    <a:pt x="1185" y="7371"/>
                  </a:lnTo>
                  <a:lnTo>
                    <a:pt x="334" y="8555"/>
                  </a:lnTo>
                  <a:lnTo>
                    <a:pt x="84" y="8906"/>
                  </a:lnTo>
                  <a:lnTo>
                    <a:pt x="33" y="8990"/>
                  </a:lnTo>
                  <a:lnTo>
                    <a:pt x="33" y="8990"/>
                  </a:lnTo>
                  <a:lnTo>
                    <a:pt x="100" y="8906"/>
                  </a:lnTo>
                  <a:lnTo>
                    <a:pt x="351" y="8589"/>
                  </a:lnTo>
                  <a:cubicBezTo>
                    <a:pt x="568" y="8288"/>
                    <a:pt x="869" y="7887"/>
                    <a:pt x="1236" y="7402"/>
                  </a:cubicBezTo>
                  <a:lnTo>
                    <a:pt x="1236" y="7386"/>
                  </a:lnTo>
                  <a:cubicBezTo>
                    <a:pt x="1186" y="6617"/>
                    <a:pt x="1103" y="5698"/>
                    <a:pt x="1003" y="4712"/>
                  </a:cubicBezTo>
                  <a:cubicBezTo>
                    <a:pt x="902" y="3409"/>
                    <a:pt x="785" y="2239"/>
                    <a:pt x="719" y="1387"/>
                  </a:cubicBezTo>
                  <a:cubicBezTo>
                    <a:pt x="685" y="970"/>
                    <a:pt x="668" y="619"/>
                    <a:pt x="652" y="368"/>
                  </a:cubicBezTo>
                  <a:cubicBezTo>
                    <a:pt x="635" y="268"/>
                    <a:pt x="635" y="168"/>
                    <a:pt x="618" y="101"/>
                  </a:cubicBezTo>
                  <a:close/>
                  <a:moveTo>
                    <a:pt x="33" y="8990"/>
                  </a:moveTo>
                  <a:cubicBezTo>
                    <a:pt x="20" y="8990"/>
                    <a:pt x="18" y="9000"/>
                    <a:pt x="17" y="9012"/>
                  </a:cubicBezTo>
                  <a:lnTo>
                    <a:pt x="17" y="9012"/>
                  </a:lnTo>
                  <a:cubicBezTo>
                    <a:pt x="21" y="9006"/>
                    <a:pt x="25" y="8998"/>
                    <a:pt x="33" y="8990"/>
                  </a:cubicBezTo>
                  <a:close/>
                  <a:moveTo>
                    <a:pt x="17" y="9012"/>
                  </a:moveTo>
                  <a:cubicBezTo>
                    <a:pt x="13" y="9019"/>
                    <a:pt x="9" y="9023"/>
                    <a:pt x="0" y="9023"/>
                  </a:cubicBezTo>
                  <a:lnTo>
                    <a:pt x="17" y="9023"/>
                  </a:lnTo>
                  <a:cubicBezTo>
                    <a:pt x="17" y="9019"/>
                    <a:pt x="17" y="9016"/>
                    <a:pt x="17" y="9012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39"/>
            <p:cNvSpPr/>
            <p:nvPr/>
          </p:nvSpPr>
          <p:spPr>
            <a:xfrm>
              <a:off x="7015550" y="3841671"/>
              <a:ext cx="53556" cy="11282"/>
            </a:xfrm>
            <a:custGeom>
              <a:avLst/>
              <a:gdLst/>
              <a:ahLst/>
              <a:cxnLst/>
              <a:rect l="l" t="t" r="r" b="b"/>
              <a:pathLst>
                <a:path w="1671" h="352" extrusionOk="0">
                  <a:moveTo>
                    <a:pt x="0" y="1"/>
                  </a:moveTo>
                  <a:cubicBezTo>
                    <a:pt x="551" y="184"/>
                    <a:pt x="1103" y="301"/>
                    <a:pt x="1671" y="352"/>
                  </a:cubicBezTo>
                  <a:cubicBezTo>
                    <a:pt x="1119" y="218"/>
                    <a:pt x="568" y="101"/>
                    <a:pt x="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39"/>
            <p:cNvSpPr/>
            <p:nvPr/>
          </p:nvSpPr>
          <p:spPr>
            <a:xfrm>
              <a:off x="7083528" y="4082207"/>
              <a:ext cx="55735" cy="9583"/>
            </a:xfrm>
            <a:custGeom>
              <a:avLst/>
              <a:gdLst/>
              <a:ahLst/>
              <a:cxnLst/>
              <a:rect l="l" t="t" r="r" b="b"/>
              <a:pathLst>
                <a:path w="1739" h="299" extrusionOk="0">
                  <a:moveTo>
                    <a:pt x="721" y="1"/>
                  </a:moveTo>
                  <a:cubicBezTo>
                    <a:pt x="559" y="1"/>
                    <a:pt x="396" y="21"/>
                    <a:pt x="235" y="65"/>
                  </a:cubicBezTo>
                  <a:cubicBezTo>
                    <a:pt x="151" y="81"/>
                    <a:pt x="68" y="115"/>
                    <a:pt x="1" y="165"/>
                  </a:cubicBezTo>
                  <a:cubicBezTo>
                    <a:pt x="223" y="100"/>
                    <a:pt x="452" y="67"/>
                    <a:pt x="682" y="67"/>
                  </a:cubicBezTo>
                  <a:cubicBezTo>
                    <a:pt x="1042" y="67"/>
                    <a:pt x="1403" y="146"/>
                    <a:pt x="1739" y="299"/>
                  </a:cubicBezTo>
                  <a:cubicBezTo>
                    <a:pt x="1672" y="248"/>
                    <a:pt x="1605" y="198"/>
                    <a:pt x="1521" y="165"/>
                  </a:cubicBezTo>
                  <a:cubicBezTo>
                    <a:pt x="1269" y="60"/>
                    <a:pt x="997" y="1"/>
                    <a:pt x="72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39"/>
            <p:cNvSpPr/>
            <p:nvPr/>
          </p:nvSpPr>
          <p:spPr>
            <a:xfrm>
              <a:off x="7044459" y="4124417"/>
              <a:ext cx="131758" cy="171403"/>
            </a:xfrm>
            <a:custGeom>
              <a:avLst/>
              <a:gdLst/>
              <a:ahLst/>
              <a:cxnLst/>
              <a:rect l="l" t="t" r="r" b="b"/>
              <a:pathLst>
                <a:path w="4111" h="5348" extrusionOk="0">
                  <a:moveTo>
                    <a:pt x="4093" y="1"/>
                  </a:moveTo>
                  <a:cubicBezTo>
                    <a:pt x="4064" y="1"/>
                    <a:pt x="3150" y="1181"/>
                    <a:pt x="2022" y="2657"/>
                  </a:cubicBezTo>
                  <a:cubicBezTo>
                    <a:pt x="903" y="4128"/>
                    <a:pt x="0" y="5331"/>
                    <a:pt x="17" y="5347"/>
                  </a:cubicBezTo>
                  <a:cubicBezTo>
                    <a:pt x="34" y="5347"/>
                    <a:pt x="953" y="4161"/>
                    <a:pt x="2089" y="2691"/>
                  </a:cubicBezTo>
                  <a:cubicBezTo>
                    <a:pt x="3208" y="1220"/>
                    <a:pt x="4111" y="1"/>
                    <a:pt x="4094" y="1"/>
                  </a:cubicBezTo>
                  <a:cubicBezTo>
                    <a:pt x="4094" y="1"/>
                    <a:pt x="4094" y="1"/>
                    <a:pt x="409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39"/>
            <p:cNvSpPr/>
            <p:nvPr/>
          </p:nvSpPr>
          <p:spPr>
            <a:xfrm>
              <a:off x="7110322" y="3758149"/>
              <a:ext cx="51440" cy="20127"/>
            </a:xfrm>
            <a:custGeom>
              <a:avLst/>
              <a:gdLst/>
              <a:ahLst/>
              <a:cxnLst/>
              <a:rect l="l" t="t" r="r" b="b"/>
              <a:pathLst>
                <a:path w="1605" h="628" extrusionOk="0">
                  <a:moveTo>
                    <a:pt x="0" y="0"/>
                  </a:moveTo>
                  <a:lnTo>
                    <a:pt x="0" y="0"/>
                  </a:lnTo>
                  <a:cubicBezTo>
                    <a:pt x="17" y="100"/>
                    <a:pt x="51" y="184"/>
                    <a:pt x="117" y="267"/>
                  </a:cubicBezTo>
                  <a:cubicBezTo>
                    <a:pt x="297" y="503"/>
                    <a:pt x="567" y="627"/>
                    <a:pt x="837" y="627"/>
                  </a:cubicBezTo>
                  <a:cubicBezTo>
                    <a:pt x="1045" y="627"/>
                    <a:pt x="1253" y="554"/>
                    <a:pt x="1421" y="401"/>
                  </a:cubicBezTo>
                  <a:cubicBezTo>
                    <a:pt x="1504" y="351"/>
                    <a:pt x="1571" y="267"/>
                    <a:pt x="1604" y="167"/>
                  </a:cubicBezTo>
                  <a:lnTo>
                    <a:pt x="1604" y="167"/>
                  </a:lnTo>
                  <a:cubicBezTo>
                    <a:pt x="1538" y="234"/>
                    <a:pt x="1471" y="301"/>
                    <a:pt x="1387" y="368"/>
                  </a:cubicBezTo>
                  <a:cubicBezTo>
                    <a:pt x="1231" y="496"/>
                    <a:pt x="1041" y="557"/>
                    <a:pt x="850" y="557"/>
                  </a:cubicBezTo>
                  <a:cubicBezTo>
                    <a:pt x="593" y="557"/>
                    <a:pt x="333" y="445"/>
                    <a:pt x="151" y="234"/>
                  </a:cubicBezTo>
                  <a:cubicBezTo>
                    <a:pt x="101" y="167"/>
                    <a:pt x="51" y="84"/>
                    <a:pt x="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39"/>
            <p:cNvSpPr/>
            <p:nvPr/>
          </p:nvSpPr>
          <p:spPr>
            <a:xfrm>
              <a:off x="6984461" y="3278841"/>
              <a:ext cx="37531" cy="124835"/>
            </a:xfrm>
            <a:custGeom>
              <a:avLst/>
              <a:gdLst/>
              <a:ahLst/>
              <a:cxnLst/>
              <a:rect l="l" t="t" r="r" b="b"/>
              <a:pathLst>
                <a:path w="1171" h="3895" extrusionOk="0">
                  <a:moveTo>
                    <a:pt x="1003" y="1"/>
                  </a:moveTo>
                  <a:lnTo>
                    <a:pt x="1003" y="1"/>
                  </a:lnTo>
                  <a:cubicBezTo>
                    <a:pt x="1" y="1137"/>
                    <a:pt x="68" y="2858"/>
                    <a:pt x="1171" y="3894"/>
                  </a:cubicBezTo>
                  <a:lnTo>
                    <a:pt x="1003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39"/>
            <p:cNvSpPr/>
            <p:nvPr/>
          </p:nvSpPr>
          <p:spPr>
            <a:xfrm>
              <a:off x="6937348" y="3468962"/>
              <a:ext cx="65895" cy="130347"/>
            </a:xfrm>
            <a:custGeom>
              <a:avLst/>
              <a:gdLst/>
              <a:ahLst/>
              <a:cxnLst/>
              <a:rect l="l" t="t" r="r" b="b"/>
              <a:pathLst>
                <a:path w="2056" h="4067" extrusionOk="0">
                  <a:moveTo>
                    <a:pt x="836" y="1"/>
                  </a:moveTo>
                  <a:cubicBezTo>
                    <a:pt x="836" y="1"/>
                    <a:pt x="134" y="786"/>
                    <a:pt x="1" y="3777"/>
                  </a:cubicBezTo>
                  <a:cubicBezTo>
                    <a:pt x="1" y="3777"/>
                    <a:pt x="1486" y="4066"/>
                    <a:pt x="1900" y="4066"/>
                  </a:cubicBezTo>
                  <a:cubicBezTo>
                    <a:pt x="1963" y="4066"/>
                    <a:pt x="2001" y="4059"/>
                    <a:pt x="2006" y="4044"/>
                  </a:cubicBezTo>
                  <a:cubicBezTo>
                    <a:pt x="2056" y="3944"/>
                    <a:pt x="836" y="1"/>
                    <a:pt x="836" y="1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39"/>
            <p:cNvSpPr/>
            <p:nvPr/>
          </p:nvSpPr>
          <p:spPr>
            <a:xfrm>
              <a:off x="6953405" y="3421849"/>
              <a:ext cx="290277" cy="327231"/>
            </a:xfrm>
            <a:custGeom>
              <a:avLst/>
              <a:gdLst/>
              <a:ahLst/>
              <a:cxnLst/>
              <a:rect l="l" t="t" r="r" b="b"/>
              <a:pathLst>
                <a:path w="9057" h="10210" extrusionOk="0">
                  <a:moveTo>
                    <a:pt x="8322" y="0"/>
                  </a:moveTo>
                  <a:cubicBezTo>
                    <a:pt x="6968" y="217"/>
                    <a:pt x="4930" y="485"/>
                    <a:pt x="4930" y="485"/>
                  </a:cubicBezTo>
                  <a:lnTo>
                    <a:pt x="4629" y="501"/>
                  </a:lnTo>
                  <a:cubicBezTo>
                    <a:pt x="4629" y="501"/>
                    <a:pt x="2524" y="618"/>
                    <a:pt x="2474" y="618"/>
                  </a:cubicBezTo>
                  <a:cubicBezTo>
                    <a:pt x="1605" y="719"/>
                    <a:pt x="569" y="785"/>
                    <a:pt x="201" y="1738"/>
                  </a:cubicBezTo>
                  <a:cubicBezTo>
                    <a:pt x="1" y="2239"/>
                    <a:pt x="185" y="2991"/>
                    <a:pt x="519" y="3776"/>
                  </a:cubicBezTo>
                  <a:lnTo>
                    <a:pt x="1304" y="6166"/>
                  </a:lnTo>
                  <a:cubicBezTo>
                    <a:pt x="1605" y="7486"/>
                    <a:pt x="1104" y="7419"/>
                    <a:pt x="836" y="8739"/>
                  </a:cubicBezTo>
                  <a:cubicBezTo>
                    <a:pt x="803" y="8939"/>
                    <a:pt x="652" y="10025"/>
                    <a:pt x="652" y="10209"/>
                  </a:cubicBezTo>
                  <a:lnTo>
                    <a:pt x="6734" y="10209"/>
                  </a:lnTo>
                  <a:lnTo>
                    <a:pt x="6634" y="9257"/>
                  </a:lnTo>
                  <a:cubicBezTo>
                    <a:pt x="6634" y="9257"/>
                    <a:pt x="5932" y="5648"/>
                    <a:pt x="5932" y="5598"/>
                  </a:cubicBezTo>
                  <a:lnTo>
                    <a:pt x="6049" y="5380"/>
                  </a:lnTo>
                  <a:cubicBezTo>
                    <a:pt x="6333" y="4779"/>
                    <a:pt x="6350" y="4077"/>
                    <a:pt x="6083" y="3459"/>
                  </a:cubicBezTo>
                  <a:lnTo>
                    <a:pt x="9057" y="2456"/>
                  </a:lnTo>
                  <a:lnTo>
                    <a:pt x="8322" y="0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39"/>
            <p:cNvSpPr/>
            <p:nvPr/>
          </p:nvSpPr>
          <p:spPr>
            <a:xfrm>
              <a:off x="7132212" y="3501621"/>
              <a:ext cx="110412" cy="39966"/>
            </a:xfrm>
            <a:custGeom>
              <a:avLst/>
              <a:gdLst/>
              <a:ahLst/>
              <a:cxnLst/>
              <a:rect l="l" t="t" r="r" b="b"/>
              <a:pathLst>
                <a:path w="3445" h="1247" extrusionOk="0">
                  <a:moveTo>
                    <a:pt x="3444" y="1"/>
                  </a:moveTo>
                  <a:cubicBezTo>
                    <a:pt x="3394" y="1"/>
                    <a:pt x="3344" y="17"/>
                    <a:pt x="3294" y="34"/>
                  </a:cubicBezTo>
                  <a:cubicBezTo>
                    <a:pt x="3211" y="51"/>
                    <a:pt x="3094" y="84"/>
                    <a:pt x="2926" y="134"/>
                  </a:cubicBezTo>
                  <a:cubicBezTo>
                    <a:pt x="2609" y="235"/>
                    <a:pt x="2175" y="368"/>
                    <a:pt x="1707" y="519"/>
                  </a:cubicBezTo>
                  <a:cubicBezTo>
                    <a:pt x="1289" y="636"/>
                    <a:pt x="888" y="786"/>
                    <a:pt x="504" y="970"/>
                  </a:cubicBezTo>
                  <a:cubicBezTo>
                    <a:pt x="353" y="1037"/>
                    <a:pt x="236" y="1087"/>
                    <a:pt x="153" y="1137"/>
                  </a:cubicBezTo>
                  <a:cubicBezTo>
                    <a:pt x="138" y="1117"/>
                    <a:pt x="118" y="1109"/>
                    <a:pt x="97" y="1109"/>
                  </a:cubicBezTo>
                  <a:cubicBezTo>
                    <a:pt x="49" y="1109"/>
                    <a:pt x="0" y="1156"/>
                    <a:pt x="36" y="1204"/>
                  </a:cubicBezTo>
                  <a:cubicBezTo>
                    <a:pt x="48" y="1234"/>
                    <a:pt x="71" y="1247"/>
                    <a:pt x="95" y="1247"/>
                  </a:cubicBezTo>
                  <a:cubicBezTo>
                    <a:pt x="136" y="1247"/>
                    <a:pt x="180" y="1207"/>
                    <a:pt x="170" y="1154"/>
                  </a:cubicBezTo>
                  <a:cubicBezTo>
                    <a:pt x="253" y="1120"/>
                    <a:pt x="370" y="1070"/>
                    <a:pt x="520" y="1003"/>
                  </a:cubicBezTo>
                  <a:cubicBezTo>
                    <a:pt x="821" y="886"/>
                    <a:pt x="1256" y="736"/>
                    <a:pt x="1723" y="586"/>
                  </a:cubicBezTo>
                  <a:cubicBezTo>
                    <a:pt x="2208" y="418"/>
                    <a:pt x="2626" y="285"/>
                    <a:pt x="2943" y="185"/>
                  </a:cubicBezTo>
                  <a:cubicBezTo>
                    <a:pt x="3094" y="134"/>
                    <a:pt x="3227" y="84"/>
                    <a:pt x="3311" y="51"/>
                  </a:cubicBezTo>
                  <a:cubicBezTo>
                    <a:pt x="3361" y="34"/>
                    <a:pt x="3394" y="17"/>
                    <a:pt x="344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39"/>
            <p:cNvSpPr/>
            <p:nvPr/>
          </p:nvSpPr>
          <p:spPr>
            <a:xfrm>
              <a:off x="6974301" y="3458802"/>
              <a:ext cx="257073" cy="2147"/>
            </a:xfrm>
            <a:custGeom>
              <a:avLst/>
              <a:gdLst/>
              <a:ahLst/>
              <a:cxnLst/>
              <a:rect l="l" t="t" r="r" b="b"/>
              <a:pathLst>
                <a:path w="8021" h="67" extrusionOk="0">
                  <a:moveTo>
                    <a:pt x="4011" y="0"/>
                  </a:moveTo>
                  <a:cubicBezTo>
                    <a:pt x="1788" y="0"/>
                    <a:pt x="0" y="17"/>
                    <a:pt x="0" y="33"/>
                  </a:cubicBezTo>
                  <a:cubicBezTo>
                    <a:pt x="0" y="50"/>
                    <a:pt x="1788" y="67"/>
                    <a:pt x="4011" y="67"/>
                  </a:cubicBezTo>
                  <a:cubicBezTo>
                    <a:pt x="6216" y="67"/>
                    <a:pt x="8021" y="50"/>
                    <a:pt x="8021" y="33"/>
                  </a:cubicBezTo>
                  <a:cubicBezTo>
                    <a:pt x="8021" y="17"/>
                    <a:pt x="6216" y="0"/>
                    <a:pt x="4011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39"/>
            <p:cNvSpPr/>
            <p:nvPr/>
          </p:nvSpPr>
          <p:spPr>
            <a:xfrm>
              <a:off x="6951258" y="3496813"/>
              <a:ext cx="286014" cy="2179"/>
            </a:xfrm>
            <a:custGeom>
              <a:avLst/>
              <a:gdLst/>
              <a:ahLst/>
              <a:cxnLst/>
              <a:rect l="l" t="t" r="r" b="b"/>
              <a:pathLst>
                <a:path w="8924" h="68" extrusionOk="0">
                  <a:moveTo>
                    <a:pt x="4462" y="0"/>
                  </a:moveTo>
                  <a:cubicBezTo>
                    <a:pt x="1989" y="0"/>
                    <a:pt x="1" y="17"/>
                    <a:pt x="1" y="34"/>
                  </a:cubicBezTo>
                  <a:cubicBezTo>
                    <a:pt x="1" y="50"/>
                    <a:pt x="1989" y="67"/>
                    <a:pt x="4462" y="67"/>
                  </a:cubicBezTo>
                  <a:cubicBezTo>
                    <a:pt x="6918" y="67"/>
                    <a:pt x="8923" y="50"/>
                    <a:pt x="8923" y="34"/>
                  </a:cubicBezTo>
                  <a:cubicBezTo>
                    <a:pt x="8923" y="17"/>
                    <a:pt x="6918" y="0"/>
                    <a:pt x="4462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39"/>
            <p:cNvSpPr/>
            <p:nvPr/>
          </p:nvSpPr>
          <p:spPr>
            <a:xfrm>
              <a:off x="6943245" y="3540466"/>
              <a:ext cx="24134" cy="2019"/>
            </a:xfrm>
            <a:custGeom>
              <a:avLst/>
              <a:gdLst/>
              <a:ahLst/>
              <a:cxnLst/>
              <a:rect l="l" t="t" r="r" b="b"/>
              <a:pathLst>
                <a:path w="753" h="63" extrusionOk="0">
                  <a:moveTo>
                    <a:pt x="376" y="0"/>
                  </a:moveTo>
                  <a:cubicBezTo>
                    <a:pt x="251" y="0"/>
                    <a:pt x="126" y="8"/>
                    <a:pt x="0" y="25"/>
                  </a:cubicBezTo>
                  <a:cubicBezTo>
                    <a:pt x="126" y="50"/>
                    <a:pt x="251" y="63"/>
                    <a:pt x="376" y="63"/>
                  </a:cubicBezTo>
                  <a:cubicBezTo>
                    <a:pt x="502" y="63"/>
                    <a:pt x="627" y="50"/>
                    <a:pt x="752" y="25"/>
                  </a:cubicBezTo>
                  <a:cubicBezTo>
                    <a:pt x="627" y="8"/>
                    <a:pt x="502" y="0"/>
                    <a:pt x="376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39"/>
            <p:cNvSpPr/>
            <p:nvPr/>
          </p:nvSpPr>
          <p:spPr>
            <a:xfrm>
              <a:off x="6967347" y="3541780"/>
              <a:ext cx="186916" cy="2179"/>
            </a:xfrm>
            <a:custGeom>
              <a:avLst/>
              <a:gdLst/>
              <a:ahLst/>
              <a:cxnLst/>
              <a:rect l="l" t="t" r="r" b="b"/>
              <a:pathLst>
                <a:path w="5832" h="68" extrusionOk="0">
                  <a:moveTo>
                    <a:pt x="2908" y="1"/>
                  </a:moveTo>
                  <a:cubicBezTo>
                    <a:pt x="1304" y="1"/>
                    <a:pt x="0" y="18"/>
                    <a:pt x="0" y="34"/>
                  </a:cubicBezTo>
                  <a:cubicBezTo>
                    <a:pt x="0" y="51"/>
                    <a:pt x="1304" y="68"/>
                    <a:pt x="2908" y="68"/>
                  </a:cubicBezTo>
                  <a:cubicBezTo>
                    <a:pt x="4528" y="68"/>
                    <a:pt x="5832" y="51"/>
                    <a:pt x="5832" y="34"/>
                  </a:cubicBezTo>
                  <a:cubicBezTo>
                    <a:pt x="5832" y="18"/>
                    <a:pt x="4528" y="1"/>
                    <a:pt x="2908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39"/>
            <p:cNvSpPr/>
            <p:nvPr/>
          </p:nvSpPr>
          <p:spPr>
            <a:xfrm>
              <a:off x="6982346" y="3586233"/>
              <a:ext cx="167621" cy="2179"/>
            </a:xfrm>
            <a:custGeom>
              <a:avLst/>
              <a:gdLst/>
              <a:ahLst/>
              <a:cxnLst/>
              <a:rect l="l" t="t" r="r" b="b"/>
              <a:pathLst>
                <a:path w="5230" h="68" extrusionOk="0">
                  <a:moveTo>
                    <a:pt x="2607" y="1"/>
                  </a:moveTo>
                  <a:cubicBezTo>
                    <a:pt x="1170" y="1"/>
                    <a:pt x="0" y="17"/>
                    <a:pt x="0" y="34"/>
                  </a:cubicBezTo>
                  <a:cubicBezTo>
                    <a:pt x="0" y="51"/>
                    <a:pt x="1170" y="68"/>
                    <a:pt x="2607" y="68"/>
                  </a:cubicBezTo>
                  <a:cubicBezTo>
                    <a:pt x="4060" y="68"/>
                    <a:pt x="5230" y="51"/>
                    <a:pt x="5230" y="34"/>
                  </a:cubicBezTo>
                  <a:cubicBezTo>
                    <a:pt x="5230" y="17"/>
                    <a:pt x="4060" y="1"/>
                    <a:pt x="2607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39"/>
            <p:cNvSpPr/>
            <p:nvPr/>
          </p:nvSpPr>
          <p:spPr>
            <a:xfrm>
              <a:off x="6996801" y="3627994"/>
              <a:ext cx="152109" cy="2179"/>
            </a:xfrm>
            <a:custGeom>
              <a:avLst/>
              <a:gdLst/>
              <a:ahLst/>
              <a:cxnLst/>
              <a:rect l="l" t="t" r="r" b="b"/>
              <a:pathLst>
                <a:path w="4746" h="68" extrusionOk="0">
                  <a:moveTo>
                    <a:pt x="2373" y="1"/>
                  </a:moveTo>
                  <a:cubicBezTo>
                    <a:pt x="1053" y="1"/>
                    <a:pt x="0" y="18"/>
                    <a:pt x="0" y="34"/>
                  </a:cubicBezTo>
                  <a:cubicBezTo>
                    <a:pt x="0" y="51"/>
                    <a:pt x="1053" y="68"/>
                    <a:pt x="2373" y="68"/>
                  </a:cubicBezTo>
                  <a:cubicBezTo>
                    <a:pt x="3676" y="68"/>
                    <a:pt x="4745" y="51"/>
                    <a:pt x="4745" y="34"/>
                  </a:cubicBezTo>
                  <a:cubicBezTo>
                    <a:pt x="4745" y="18"/>
                    <a:pt x="3676" y="1"/>
                    <a:pt x="2373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39"/>
            <p:cNvSpPr/>
            <p:nvPr/>
          </p:nvSpPr>
          <p:spPr>
            <a:xfrm>
              <a:off x="6992506" y="3661743"/>
              <a:ext cx="162814" cy="2179"/>
            </a:xfrm>
            <a:custGeom>
              <a:avLst/>
              <a:gdLst/>
              <a:ahLst/>
              <a:cxnLst/>
              <a:rect l="l" t="t" r="r" b="b"/>
              <a:pathLst>
                <a:path w="5080" h="68" extrusionOk="0">
                  <a:moveTo>
                    <a:pt x="2540" y="1"/>
                  </a:moveTo>
                  <a:cubicBezTo>
                    <a:pt x="1137" y="1"/>
                    <a:pt x="1" y="1"/>
                    <a:pt x="1" y="34"/>
                  </a:cubicBezTo>
                  <a:cubicBezTo>
                    <a:pt x="1" y="51"/>
                    <a:pt x="1137" y="67"/>
                    <a:pt x="2540" y="67"/>
                  </a:cubicBezTo>
                  <a:cubicBezTo>
                    <a:pt x="3944" y="67"/>
                    <a:pt x="5080" y="51"/>
                    <a:pt x="5080" y="34"/>
                  </a:cubicBezTo>
                  <a:cubicBezTo>
                    <a:pt x="5080" y="17"/>
                    <a:pt x="3944" y="1"/>
                    <a:pt x="2540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39"/>
            <p:cNvSpPr/>
            <p:nvPr/>
          </p:nvSpPr>
          <p:spPr>
            <a:xfrm>
              <a:off x="6980711" y="3704594"/>
              <a:ext cx="185345" cy="2179"/>
            </a:xfrm>
            <a:custGeom>
              <a:avLst/>
              <a:gdLst/>
              <a:ahLst/>
              <a:cxnLst/>
              <a:rect l="l" t="t" r="r" b="b"/>
              <a:pathLst>
                <a:path w="5783" h="68" extrusionOk="0">
                  <a:moveTo>
                    <a:pt x="2892" y="0"/>
                  </a:moveTo>
                  <a:cubicBezTo>
                    <a:pt x="1304" y="0"/>
                    <a:pt x="1" y="0"/>
                    <a:pt x="1" y="34"/>
                  </a:cubicBezTo>
                  <a:cubicBezTo>
                    <a:pt x="1" y="50"/>
                    <a:pt x="1304" y="67"/>
                    <a:pt x="2892" y="67"/>
                  </a:cubicBezTo>
                  <a:cubicBezTo>
                    <a:pt x="4496" y="67"/>
                    <a:pt x="5782" y="50"/>
                    <a:pt x="5782" y="34"/>
                  </a:cubicBezTo>
                  <a:cubicBezTo>
                    <a:pt x="5782" y="0"/>
                    <a:pt x="4496" y="0"/>
                    <a:pt x="2892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39"/>
            <p:cNvSpPr/>
            <p:nvPr/>
          </p:nvSpPr>
          <p:spPr>
            <a:xfrm>
              <a:off x="6959302" y="3515563"/>
              <a:ext cx="34293" cy="100156"/>
            </a:xfrm>
            <a:custGeom>
              <a:avLst/>
              <a:gdLst/>
              <a:ahLst/>
              <a:cxnLst/>
              <a:rect l="l" t="t" r="r" b="b"/>
              <a:pathLst>
                <a:path w="1070" h="3125" extrusionOk="0">
                  <a:moveTo>
                    <a:pt x="1" y="0"/>
                  </a:moveTo>
                  <a:cubicBezTo>
                    <a:pt x="1" y="34"/>
                    <a:pt x="17" y="84"/>
                    <a:pt x="17" y="134"/>
                  </a:cubicBezTo>
                  <a:cubicBezTo>
                    <a:pt x="34" y="201"/>
                    <a:pt x="67" y="318"/>
                    <a:pt x="118" y="468"/>
                  </a:cubicBezTo>
                  <a:cubicBezTo>
                    <a:pt x="201" y="752"/>
                    <a:pt x="318" y="1153"/>
                    <a:pt x="485" y="1587"/>
                  </a:cubicBezTo>
                  <a:cubicBezTo>
                    <a:pt x="636" y="2022"/>
                    <a:pt x="786" y="2406"/>
                    <a:pt x="886" y="2674"/>
                  </a:cubicBezTo>
                  <a:cubicBezTo>
                    <a:pt x="936" y="2807"/>
                    <a:pt x="986" y="2924"/>
                    <a:pt x="1020" y="3008"/>
                  </a:cubicBezTo>
                  <a:cubicBezTo>
                    <a:pt x="1037" y="3058"/>
                    <a:pt x="1053" y="3091"/>
                    <a:pt x="1070" y="3125"/>
                  </a:cubicBezTo>
                  <a:cubicBezTo>
                    <a:pt x="1070" y="3091"/>
                    <a:pt x="1053" y="3041"/>
                    <a:pt x="1053" y="3008"/>
                  </a:cubicBezTo>
                  <a:cubicBezTo>
                    <a:pt x="1020" y="2924"/>
                    <a:pt x="986" y="2807"/>
                    <a:pt x="936" y="2657"/>
                  </a:cubicBezTo>
                  <a:cubicBezTo>
                    <a:pt x="836" y="2373"/>
                    <a:pt x="702" y="1988"/>
                    <a:pt x="552" y="1554"/>
                  </a:cubicBezTo>
                  <a:cubicBezTo>
                    <a:pt x="385" y="1136"/>
                    <a:pt x="251" y="735"/>
                    <a:pt x="151" y="451"/>
                  </a:cubicBezTo>
                  <a:cubicBezTo>
                    <a:pt x="118" y="301"/>
                    <a:pt x="67" y="151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0DB7D2F-DF95-488B-A93C-B4ED354BBA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8713"/>
    </mc:Choice>
    <mc:Fallback>
      <p:transition spd="slow" advTm="787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6" name="Google Shape;1986;p40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PROGRESS</a:t>
            </a:r>
            <a:endParaRPr/>
          </a:p>
        </p:txBody>
      </p:sp>
      <p:sp>
        <p:nvSpPr>
          <p:cNvPr id="1987" name="Google Shape;1987;p40"/>
          <p:cNvSpPr txBox="1">
            <a:spLocks noGrp="1"/>
          </p:cNvSpPr>
          <p:nvPr>
            <p:ph type="body" idx="1"/>
          </p:nvPr>
        </p:nvSpPr>
        <p:spPr>
          <a:xfrm>
            <a:off x="720000" y="1141700"/>
            <a:ext cx="7704000" cy="357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/>
              <a:t>Website design: 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" sz="1400"/>
              <a:t>Design the Logo</a:t>
            </a:r>
            <a:endParaRPr sz="14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" sz="1400"/>
              <a:t>Prototype of few pages using Figma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1988" name="Google Shape;1988;p40"/>
          <p:cNvGrpSpPr/>
          <p:nvPr/>
        </p:nvGrpSpPr>
        <p:grpSpPr>
          <a:xfrm>
            <a:off x="4800307" y="1091063"/>
            <a:ext cx="3872277" cy="3624526"/>
            <a:chOff x="6636943" y="2757805"/>
            <a:chExt cx="1807364" cy="1691727"/>
          </a:xfrm>
        </p:grpSpPr>
        <p:sp>
          <p:nvSpPr>
            <p:cNvPr id="1989" name="Google Shape;1989;p40"/>
            <p:cNvSpPr/>
            <p:nvPr/>
          </p:nvSpPr>
          <p:spPr>
            <a:xfrm>
              <a:off x="6653545" y="4336491"/>
              <a:ext cx="52498" cy="103906"/>
            </a:xfrm>
            <a:custGeom>
              <a:avLst/>
              <a:gdLst/>
              <a:ahLst/>
              <a:cxnLst/>
              <a:rect l="l" t="t" r="r" b="b"/>
              <a:pathLst>
                <a:path w="1638" h="3242" extrusionOk="0">
                  <a:moveTo>
                    <a:pt x="0" y="0"/>
                  </a:moveTo>
                  <a:lnTo>
                    <a:pt x="0" y="3242"/>
                  </a:lnTo>
                  <a:lnTo>
                    <a:pt x="752" y="3242"/>
                  </a:lnTo>
                  <a:cubicBezTo>
                    <a:pt x="702" y="2908"/>
                    <a:pt x="702" y="2557"/>
                    <a:pt x="752" y="2206"/>
                  </a:cubicBezTo>
                  <a:cubicBezTo>
                    <a:pt x="819" y="1822"/>
                    <a:pt x="1637" y="836"/>
                    <a:pt x="1604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40"/>
            <p:cNvSpPr/>
            <p:nvPr/>
          </p:nvSpPr>
          <p:spPr>
            <a:xfrm>
              <a:off x="6845781" y="4336491"/>
              <a:ext cx="51985" cy="103906"/>
            </a:xfrm>
            <a:custGeom>
              <a:avLst/>
              <a:gdLst/>
              <a:ahLst/>
              <a:cxnLst/>
              <a:rect l="l" t="t" r="r" b="b"/>
              <a:pathLst>
                <a:path w="1622" h="3242" extrusionOk="0">
                  <a:moveTo>
                    <a:pt x="0" y="0"/>
                  </a:moveTo>
                  <a:lnTo>
                    <a:pt x="0" y="3242"/>
                  </a:lnTo>
                  <a:lnTo>
                    <a:pt x="736" y="3242"/>
                  </a:lnTo>
                  <a:cubicBezTo>
                    <a:pt x="702" y="2908"/>
                    <a:pt x="702" y="2557"/>
                    <a:pt x="736" y="2206"/>
                  </a:cubicBezTo>
                  <a:cubicBezTo>
                    <a:pt x="819" y="1822"/>
                    <a:pt x="1621" y="836"/>
                    <a:pt x="1604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40"/>
            <p:cNvSpPr/>
            <p:nvPr/>
          </p:nvSpPr>
          <p:spPr>
            <a:xfrm>
              <a:off x="6981256" y="4336491"/>
              <a:ext cx="52530" cy="103906"/>
            </a:xfrm>
            <a:custGeom>
              <a:avLst/>
              <a:gdLst/>
              <a:ahLst/>
              <a:cxnLst/>
              <a:rect l="l" t="t" r="r" b="b"/>
              <a:pathLst>
                <a:path w="1639" h="3242" extrusionOk="0">
                  <a:moveTo>
                    <a:pt x="17" y="0"/>
                  </a:moveTo>
                  <a:cubicBezTo>
                    <a:pt x="1" y="836"/>
                    <a:pt x="819" y="1822"/>
                    <a:pt x="886" y="2206"/>
                  </a:cubicBezTo>
                  <a:cubicBezTo>
                    <a:pt x="920" y="2557"/>
                    <a:pt x="920" y="2908"/>
                    <a:pt x="886" y="3242"/>
                  </a:cubicBezTo>
                  <a:lnTo>
                    <a:pt x="1638" y="3242"/>
                  </a:lnTo>
                  <a:lnTo>
                    <a:pt x="1638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40"/>
            <p:cNvSpPr/>
            <p:nvPr/>
          </p:nvSpPr>
          <p:spPr>
            <a:xfrm>
              <a:off x="7147820" y="4336491"/>
              <a:ext cx="52498" cy="103906"/>
            </a:xfrm>
            <a:custGeom>
              <a:avLst/>
              <a:gdLst/>
              <a:ahLst/>
              <a:cxnLst/>
              <a:rect l="l" t="t" r="r" b="b"/>
              <a:pathLst>
                <a:path w="1638" h="3242" extrusionOk="0">
                  <a:moveTo>
                    <a:pt x="17" y="0"/>
                  </a:moveTo>
                  <a:cubicBezTo>
                    <a:pt x="0" y="836"/>
                    <a:pt x="802" y="1822"/>
                    <a:pt x="886" y="2206"/>
                  </a:cubicBezTo>
                  <a:cubicBezTo>
                    <a:pt x="919" y="2557"/>
                    <a:pt x="919" y="2908"/>
                    <a:pt x="886" y="3242"/>
                  </a:cubicBezTo>
                  <a:lnTo>
                    <a:pt x="1637" y="3242"/>
                  </a:lnTo>
                  <a:lnTo>
                    <a:pt x="1637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40"/>
            <p:cNvSpPr/>
            <p:nvPr/>
          </p:nvSpPr>
          <p:spPr>
            <a:xfrm>
              <a:off x="6636943" y="3822922"/>
              <a:ext cx="575682" cy="516806"/>
            </a:xfrm>
            <a:custGeom>
              <a:avLst/>
              <a:gdLst/>
              <a:ahLst/>
              <a:cxnLst/>
              <a:rect l="l" t="t" r="r" b="b"/>
              <a:pathLst>
                <a:path w="17962" h="16125" extrusionOk="0">
                  <a:moveTo>
                    <a:pt x="0" y="1"/>
                  </a:moveTo>
                  <a:lnTo>
                    <a:pt x="0" y="16125"/>
                  </a:lnTo>
                  <a:lnTo>
                    <a:pt x="17962" y="16125"/>
                  </a:lnTo>
                  <a:lnTo>
                    <a:pt x="17962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40"/>
            <p:cNvSpPr/>
            <p:nvPr/>
          </p:nvSpPr>
          <p:spPr>
            <a:xfrm>
              <a:off x="7057824" y="3822922"/>
              <a:ext cx="154801" cy="516806"/>
            </a:xfrm>
            <a:custGeom>
              <a:avLst/>
              <a:gdLst/>
              <a:ahLst/>
              <a:cxnLst/>
              <a:rect l="l" t="t" r="r" b="b"/>
              <a:pathLst>
                <a:path w="4830" h="16125" extrusionOk="0">
                  <a:moveTo>
                    <a:pt x="1" y="1"/>
                  </a:moveTo>
                  <a:lnTo>
                    <a:pt x="135" y="16125"/>
                  </a:lnTo>
                  <a:lnTo>
                    <a:pt x="4830" y="16125"/>
                  </a:lnTo>
                  <a:lnTo>
                    <a:pt x="483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40"/>
            <p:cNvSpPr/>
            <p:nvPr/>
          </p:nvSpPr>
          <p:spPr>
            <a:xfrm>
              <a:off x="6663160" y="3860966"/>
              <a:ext cx="369537" cy="131213"/>
            </a:xfrm>
            <a:custGeom>
              <a:avLst/>
              <a:gdLst/>
              <a:ahLst/>
              <a:cxnLst/>
              <a:rect l="l" t="t" r="r" b="b"/>
              <a:pathLst>
                <a:path w="11530" h="4094" extrusionOk="0">
                  <a:moveTo>
                    <a:pt x="1" y="0"/>
                  </a:moveTo>
                  <a:lnTo>
                    <a:pt x="1" y="4094"/>
                  </a:lnTo>
                  <a:lnTo>
                    <a:pt x="11530" y="4094"/>
                  </a:lnTo>
                  <a:lnTo>
                    <a:pt x="11530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40"/>
            <p:cNvSpPr/>
            <p:nvPr/>
          </p:nvSpPr>
          <p:spPr>
            <a:xfrm>
              <a:off x="6663160" y="4018395"/>
              <a:ext cx="369537" cy="131758"/>
            </a:xfrm>
            <a:custGeom>
              <a:avLst/>
              <a:gdLst/>
              <a:ahLst/>
              <a:cxnLst/>
              <a:rect l="l" t="t" r="r" b="b"/>
              <a:pathLst>
                <a:path w="11530" h="4111" extrusionOk="0">
                  <a:moveTo>
                    <a:pt x="1" y="0"/>
                  </a:moveTo>
                  <a:lnTo>
                    <a:pt x="1" y="4111"/>
                  </a:lnTo>
                  <a:lnTo>
                    <a:pt x="11530" y="4111"/>
                  </a:lnTo>
                  <a:lnTo>
                    <a:pt x="11530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40"/>
            <p:cNvSpPr/>
            <p:nvPr/>
          </p:nvSpPr>
          <p:spPr>
            <a:xfrm>
              <a:off x="6663160" y="4176370"/>
              <a:ext cx="369537" cy="131758"/>
            </a:xfrm>
            <a:custGeom>
              <a:avLst/>
              <a:gdLst/>
              <a:ahLst/>
              <a:cxnLst/>
              <a:rect l="l" t="t" r="r" b="b"/>
              <a:pathLst>
                <a:path w="11530" h="4111" extrusionOk="0">
                  <a:moveTo>
                    <a:pt x="1" y="0"/>
                  </a:moveTo>
                  <a:lnTo>
                    <a:pt x="1" y="4111"/>
                  </a:lnTo>
                  <a:lnTo>
                    <a:pt x="11530" y="4111"/>
                  </a:lnTo>
                  <a:lnTo>
                    <a:pt x="11530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40"/>
            <p:cNvSpPr/>
            <p:nvPr/>
          </p:nvSpPr>
          <p:spPr>
            <a:xfrm>
              <a:off x="6788476" y="3674050"/>
              <a:ext cx="221209" cy="148392"/>
            </a:xfrm>
            <a:custGeom>
              <a:avLst/>
              <a:gdLst/>
              <a:ahLst/>
              <a:cxnLst/>
              <a:rect l="l" t="t" r="r" b="b"/>
              <a:pathLst>
                <a:path w="6902" h="4630" extrusionOk="0">
                  <a:moveTo>
                    <a:pt x="502" y="1"/>
                  </a:moveTo>
                  <a:lnTo>
                    <a:pt x="1" y="4629"/>
                  </a:lnTo>
                  <a:lnTo>
                    <a:pt x="6383" y="4629"/>
                  </a:lnTo>
                  <a:lnTo>
                    <a:pt x="6901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40"/>
            <p:cNvSpPr/>
            <p:nvPr/>
          </p:nvSpPr>
          <p:spPr>
            <a:xfrm>
              <a:off x="6797578" y="3684787"/>
              <a:ext cx="199255" cy="129610"/>
            </a:xfrm>
            <a:custGeom>
              <a:avLst/>
              <a:gdLst/>
              <a:ahLst/>
              <a:cxnLst/>
              <a:rect l="l" t="t" r="r" b="b"/>
              <a:pathLst>
                <a:path w="6217" h="4044" extrusionOk="0">
                  <a:moveTo>
                    <a:pt x="485" y="0"/>
                  </a:moveTo>
                  <a:lnTo>
                    <a:pt x="1" y="4043"/>
                  </a:lnTo>
                  <a:lnTo>
                    <a:pt x="5748" y="4043"/>
                  </a:lnTo>
                  <a:lnTo>
                    <a:pt x="621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40"/>
            <p:cNvSpPr/>
            <p:nvPr/>
          </p:nvSpPr>
          <p:spPr>
            <a:xfrm>
              <a:off x="6834531" y="3706741"/>
              <a:ext cx="122143" cy="85702"/>
            </a:xfrm>
            <a:custGeom>
              <a:avLst/>
              <a:gdLst/>
              <a:ahLst/>
              <a:cxnLst/>
              <a:rect l="l" t="t" r="r" b="b"/>
              <a:pathLst>
                <a:path w="3811" h="2674" extrusionOk="0">
                  <a:moveTo>
                    <a:pt x="301" y="0"/>
                  </a:moveTo>
                  <a:lnTo>
                    <a:pt x="1" y="2673"/>
                  </a:lnTo>
                  <a:lnTo>
                    <a:pt x="3626" y="2673"/>
                  </a:lnTo>
                  <a:lnTo>
                    <a:pt x="3810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40"/>
            <p:cNvSpPr/>
            <p:nvPr/>
          </p:nvSpPr>
          <p:spPr>
            <a:xfrm>
              <a:off x="6993051" y="3737797"/>
              <a:ext cx="51953" cy="85157"/>
            </a:xfrm>
            <a:custGeom>
              <a:avLst/>
              <a:gdLst/>
              <a:ahLst/>
              <a:cxnLst/>
              <a:rect l="l" t="t" r="r" b="b"/>
              <a:pathLst>
                <a:path w="1621" h="2657" extrusionOk="0">
                  <a:moveTo>
                    <a:pt x="301" y="0"/>
                  </a:moveTo>
                  <a:lnTo>
                    <a:pt x="0" y="2640"/>
                  </a:lnTo>
                  <a:lnTo>
                    <a:pt x="1621" y="2657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40"/>
            <p:cNvSpPr/>
            <p:nvPr/>
          </p:nvSpPr>
          <p:spPr>
            <a:xfrm>
              <a:off x="6829724" y="3919873"/>
              <a:ext cx="31601" cy="27082"/>
            </a:xfrm>
            <a:custGeom>
              <a:avLst/>
              <a:gdLst/>
              <a:ahLst/>
              <a:cxnLst/>
              <a:rect l="l" t="t" r="r" b="b"/>
              <a:pathLst>
                <a:path w="986" h="845" extrusionOk="0">
                  <a:moveTo>
                    <a:pt x="568" y="0"/>
                  </a:moveTo>
                  <a:cubicBezTo>
                    <a:pt x="184" y="0"/>
                    <a:pt x="0" y="451"/>
                    <a:pt x="267" y="719"/>
                  </a:cubicBezTo>
                  <a:cubicBezTo>
                    <a:pt x="355" y="806"/>
                    <a:pt x="461" y="845"/>
                    <a:pt x="565" y="845"/>
                  </a:cubicBezTo>
                  <a:cubicBezTo>
                    <a:pt x="781" y="845"/>
                    <a:pt x="986" y="677"/>
                    <a:pt x="986" y="418"/>
                  </a:cubicBezTo>
                  <a:cubicBezTo>
                    <a:pt x="986" y="184"/>
                    <a:pt x="802" y="0"/>
                    <a:pt x="56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40"/>
            <p:cNvSpPr/>
            <p:nvPr/>
          </p:nvSpPr>
          <p:spPr>
            <a:xfrm>
              <a:off x="6829724" y="4079450"/>
              <a:ext cx="31601" cy="26986"/>
            </a:xfrm>
            <a:custGeom>
              <a:avLst/>
              <a:gdLst/>
              <a:ahLst/>
              <a:cxnLst/>
              <a:rect l="l" t="t" r="r" b="b"/>
              <a:pathLst>
                <a:path w="986" h="842" extrusionOk="0">
                  <a:moveTo>
                    <a:pt x="568" y="0"/>
                  </a:moveTo>
                  <a:cubicBezTo>
                    <a:pt x="184" y="0"/>
                    <a:pt x="0" y="451"/>
                    <a:pt x="267" y="719"/>
                  </a:cubicBezTo>
                  <a:cubicBezTo>
                    <a:pt x="353" y="804"/>
                    <a:pt x="456" y="841"/>
                    <a:pt x="558" y="841"/>
                  </a:cubicBezTo>
                  <a:cubicBezTo>
                    <a:pt x="776" y="841"/>
                    <a:pt x="986" y="669"/>
                    <a:pt x="986" y="418"/>
                  </a:cubicBezTo>
                  <a:cubicBezTo>
                    <a:pt x="986" y="184"/>
                    <a:pt x="802" y="0"/>
                    <a:pt x="568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40"/>
            <p:cNvSpPr/>
            <p:nvPr/>
          </p:nvSpPr>
          <p:spPr>
            <a:xfrm>
              <a:off x="6829724" y="4238483"/>
              <a:ext cx="31601" cy="27114"/>
            </a:xfrm>
            <a:custGeom>
              <a:avLst/>
              <a:gdLst/>
              <a:ahLst/>
              <a:cxnLst/>
              <a:rect l="l" t="t" r="r" b="b"/>
              <a:pathLst>
                <a:path w="986" h="846" extrusionOk="0">
                  <a:moveTo>
                    <a:pt x="568" y="1"/>
                  </a:moveTo>
                  <a:cubicBezTo>
                    <a:pt x="184" y="1"/>
                    <a:pt x="0" y="452"/>
                    <a:pt x="267" y="719"/>
                  </a:cubicBezTo>
                  <a:cubicBezTo>
                    <a:pt x="355" y="806"/>
                    <a:pt x="461" y="845"/>
                    <a:pt x="565" y="845"/>
                  </a:cubicBezTo>
                  <a:cubicBezTo>
                    <a:pt x="781" y="845"/>
                    <a:pt x="986" y="677"/>
                    <a:pt x="986" y="418"/>
                  </a:cubicBezTo>
                  <a:cubicBezTo>
                    <a:pt x="986" y="184"/>
                    <a:pt x="802" y="1"/>
                    <a:pt x="568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40"/>
            <p:cNvSpPr/>
            <p:nvPr/>
          </p:nvSpPr>
          <p:spPr>
            <a:xfrm>
              <a:off x="6705466" y="2979494"/>
              <a:ext cx="335820" cy="426297"/>
            </a:xfrm>
            <a:custGeom>
              <a:avLst/>
              <a:gdLst/>
              <a:ahLst/>
              <a:cxnLst/>
              <a:rect l="l" t="t" r="r" b="b"/>
              <a:pathLst>
                <a:path w="10478" h="13301" extrusionOk="0">
                  <a:moveTo>
                    <a:pt x="1" y="1"/>
                  </a:moveTo>
                  <a:lnTo>
                    <a:pt x="285" y="13267"/>
                  </a:lnTo>
                  <a:lnTo>
                    <a:pt x="10477" y="13301"/>
                  </a:lnTo>
                  <a:lnTo>
                    <a:pt x="10193" y="10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40"/>
            <p:cNvSpPr/>
            <p:nvPr/>
          </p:nvSpPr>
          <p:spPr>
            <a:xfrm>
              <a:off x="6725273" y="2993981"/>
              <a:ext cx="294027" cy="389343"/>
            </a:xfrm>
            <a:custGeom>
              <a:avLst/>
              <a:gdLst/>
              <a:ahLst/>
              <a:cxnLst/>
              <a:rect l="l" t="t" r="r" b="b"/>
              <a:pathLst>
                <a:path w="9174" h="12148" extrusionOk="0">
                  <a:moveTo>
                    <a:pt x="1" y="0"/>
                  </a:moveTo>
                  <a:lnTo>
                    <a:pt x="252" y="12030"/>
                  </a:lnTo>
                  <a:lnTo>
                    <a:pt x="9174" y="12147"/>
                  </a:lnTo>
                  <a:lnTo>
                    <a:pt x="8907" y="2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40"/>
            <p:cNvSpPr/>
            <p:nvPr/>
          </p:nvSpPr>
          <p:spPr>
            <a:xfrm>
              <a:off x="6772419" y="3056094"/>
              <a:ext cx="195473" cy="269380"/>
            </a:xfrm>
            <a:custGeom>
              <a:avLst/>
              <a:gdLst/>
              <a:ahLst/>
              <a:cxnLst/>
              <a:rect l="l" t="t" r="r" b="b"/>
              <a:pathLst>
                <a:path w="6099" h="8405" extrusionOk="0">
                  <a:moveTo>
                    <a:pt x="0" y="0"/>
                  </a:moveTo>
                  <a:lnTo>
                    <a:pt x="184" y="8405"/>
                  </a:lnTo>
                  <a:lnTo>
                    <a:pt x="6099" y="8288"/>
                  </a:lnTo>
                  <a:lnTo>
                    <a:pt x="5915" y="1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40"/>
            <p:cNvSpPr/>
            <p:nvPr/>
          </p:nvSpPr>
          <p:spPr>
            <a:xfrm>
              <a:off x="6772419" y="3056094"/>
              <a:ext cx="192268" cy="269380"/>
            </a:xfrm>
            <a:custGeom>
              <a:avLst/>
              <a:gdLst/>
              <a:ahLst/>
              <a:cxnLst/>
              <a:rect l="l" t="t" r="r" b="b"/>
              <a:pathLst>
                <a:path w="5999" h="8405" extrusionOk="0">
                  <a:moveTo>
                    <a:pt x="0" y="0"/>
                  </a:moveTo>
                  <a:lnTo>
                    <a:pt x="184" y="8405"/>
                  </a:lnTo>
                  <a:lnTo>
                    <a:pt x="5999" y="39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40"/>
            <p:cNvSpPr/>
            <p:nvPr/>
          </p:nvSpPr>
          <p:spPr>
            <a:xfrm>
              <a:off x="8150280" y="2757805"/>
              <a:ext cx="294027" cy="374344"/>
            </a:xfrm>
            <a:custGeom>
              <a:avLst/>
              <a:gdLst/>
              <a:ahLst/>
              <a:cxnLst/>
              <a:rect l="l" t="t" r="r" b="b"/>
              <a:pathLst>
                <a:path w="9174" h="11680" extrusionOk="0">
                  <a:moveTo>
                    <a:pt x="0" y="1"/>
                  </a:moveTo>
                  <a:lnTo>
                    <a:pt x="234" y="11646"/>
                  </a:lnTo>
                  <a:lnTo>
                    <a:pt x="9173" y="11680"/>
                  </a:lnTo>
                  <a:lnTo>
                    <a:pt x="9173" y="11680"/>
                  </a:lnTo>
                  <a:lnTo>
                    <a:pt x="8923" y="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40"/>
            <p:cNvSpPr/>
            <p:nvPr/>
          </p:nvSpPr>
          <p:spPr>
            <a:xfrm>
              <a:off x="8167427" y="2770657"/>
              <a:ext cx="257586" cy="341685"/>
            </a:xfrm>
            <a:custGeom>
              <a:avLst/>
              <a:gdLst/>
              <a:ahLst/>
              <a:cxnLst/>
              <a:rect l="l" t="t" r="r" b="b"/>
              <a:pathLst>
                <a:path w="8037" h="10661" extrusionOk="0">
                  <a:moveTo>
                    <a:pt x="0" y="1"/>
                  </a:moveTo>
                  <a:lnTo>
                    <a:pt x="217" y="10560"/>
                  </a:lnTo>
                  <a:lnTo>
                    <a:pt x="8037" y="10661"/>
                  </a:lnTo>
                  <a:lnTo>
                    <a:pt x="7820" y="2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40"/>
            <p:cNvSpPr/>
            <p:nvPr/>
          </p:nvSpPr>
          <p:spPr>
            <a:xfrm>
              <a:off x="8208643" y="2825270"/>
              <a:ext cx="171403" cy="236753"/>
            </a:xfrm>
            <a:custGeom>
              <a:avLst/>
              <a:gdLst/>
              <a:ahLst/>
              <a:cxnLst/>
              <a:rect l="l" t="t" r="r" b="b"/>
              <a:pathLst>
                <a:path w="5348" h="7387" extrusionOk="0">
                  <a:moveTo>
                    <a:pt x="1" y="1"/>
                  </a:moveTo>
                  <a:lnTo>
                    <a:pt x="168" y="7386"/>
                  </a:lnTo>
                  <a:lnTo>
                    <a:pt x="5347" y="7269"/>
                  </a:lnTo>
                  <a:lnTo>
                    <a:pt x="5197" y="8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40"/>
            <p:cNvSpPr/>
            <p:nvPr/>
          </p:nvSpPr>
          <p:spPr>
            <a:xfrm>
              <a:off x="8208643" y="2825270"/>
              <a:ext cx="168711" cy="236753"/>
            </a:xfrm>
            <a:custGeom>
              <a:avLst/>
              <a:gdLst/>
              <a:ahLst/>
              <a:cxnLst/>
              <a:rect l="l" t="t" r="r" b="b"/>
              <a:pathLst>
                <a:path w="5264" h="7387" extrusionOk="0">
                  <a:moveTo>
                    <a:pt x="1" y="1"/>
                  </a:moveTo>
                  <a:lnTo>
                    <a:pt x="168" y="7386"/>
                  </a:lnTo>
                  <a:lnTo>
                    <a:pt x="5264" y="347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40"/>
            <p:cNvSpPr/>
            <p:nvPr/>
          </p:nvSpPr>
          <p:spPr>
            <a:xfrm>
              <a:off x="8114416" y="4163518"/>
              <a:ext cx="72305" cy="166051"/>
            </a:xfrm>
            <a:custGeom>
              <a:avLst/>
              <a:gdLst/>
              <a:ahLst/>
              <a:cxnLst/>
              <a:rect l="l" t="t" r="r" b="b"/>
              <a:pathLst>
                <a:path w="2256" h="5181" extrusionOk="0">
                  <a:moveTo>
                    <a:pt x="33" y="0"/>
                  </a:moveTo>
                  <a:cubicBezTo>
                    <a:pt x="0" y="117"/>
                    <a:pt x="1337" y="5180"/>
                    <a:pt x="1337" y="5180"/>
                  </a:cubicBezTo>
                  <a:lnTo>
                    <a:pt x="2256" y="4996"/>
                  </a:lnTo>
                  <a:lnTo>
                    <a:pt x="986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40"/>
            <p:cNvSpPr/>
            <p:nvPr/>
          </p:nvSpPr>
          <p:spPr>
            <a:xfrm>
              <a:off x="8284153" y="4140474"/>
              <a:ext cx="89996" cy="189095"/>
            </a:xfrm>
            <a:custGeom>
              <a:avLst/>
              <a:gdLst/>
              <a:ahLst/>
              <a:cxnLst/>
              <a:rect l="l" t="t" r="r" b="b"/>
              <a:pathLst>
                <a:path w="2808" h="5900" extrusionOk="0">
                  <a:moveTo>
                    <a:pt x="1822" y="1"/>
                  </a:moveTo>
                  <a:lnTo>
                    <a:pt x="1" y="5899"/>
                  </a:lnTo>
                  <a:lnTo>
                    <a:pt x="1070" y="5899"/>
                  </a:lnTo>
                  <a:lnTo>
                    <a:pt x="2808" y="419"/>
                  </a:lnTo>
                  <a:lnTo>
                    <a:pt x="1822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40"/>
            <p:cNvSpPr/>
            <p:nvPr/>
          </p:nvSpPr>
          <p:spPr>
            <a:xfrm>
              <a:off x="8329151" y="4111052"/>
              <a:ext cx="99099" cy="218517"/>
            </a:xfrm>
            <a:custGeom>
              <a:avLst/>
              <a:gdLst/>
              <a:ahLst/>
              <a:cxnLst/>
              <a:rect l="l" t="t" r="r" b="b"/>
              <a:pathLst>
                <a:path w="3092" h="6818" extrusionOk="0">
                  <a:moveTo>
                    <a:pt x="2089" y="0"/>
                  </a:moveTo>
                  <a:lnTo>
                    <a:pt x="0" y="6817"/>
                  </a:lnTo>
                  <a:lnTo>
                    <a:pt x="1069" y="6817"/>
                  </a:lnTo>
                  <a:lnTo>
                    <a:pt x="3091" y="434"/>
                  </a:lnTo>
                  <a:lnTo>
                    <a:pt x="2089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40"/>
            <p:cNvSpPr/>
            <p:nvPr/>
          </p:nvSpPr>
          <p:spPr>
            <a:xfrm>
              <a:off x="8136370" y="4316140"/>
              <a:ext cx="237779" cy="118361"/>
            </a:xfrm>
            <a:custGeom>
              <a:avLst/>
              <a:gdLst/>
              <a:ahLst/>
              <a:cxnLst/>
              <a:rect l="l" t="t" r="r" b="b"/>
              <a:pathLst>
                <a:path w="7419" h="3693" extrusionOk="0">
                  <a:moveTo>
                    <a:pt x="0" y="0"/>
                  </a:moveTo>
                  <a:lnTo>
                    <a:pt x="1069" y="3693"/>
                  </a:lnTo>
                  <a:lnTo>
                    <a:pt x="6433" y="3693"/>
                  </a:lnTo>
                  <a:lnTo>
                    <a:pt x="7419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40"/>
            <p:cNvSpPr/>
            <p:nvPr/>
          </p:nvSpPr>
          <p:spPr>
            <a:xfrm>
              <a:off x="8139575" y="4071951"/>
              <a:ext cx="85702" cy="244221"/>
            </a:xfrm>
            <a:custGeom>
              <a:avLst/>
              <a:gdLst/>
              <a:ahLst/>
              <a:cxnLst/>
              <a:rect l="l" t="t" r="r" b="b"/>
              <a:pathLst>
                <a:path w="2674" h="7620" extrusionOk="0">
                  <a:moveTo>
                    <a:pt x="0" y="0"/>
                  </a:moveTo>
                  <a:lnTo>
                    <a:pt x="17" y="50"/>
                  </a:lnTo>
                  <a:lnTo>
                    <a:pt x="1253" y="5431"/>
                  </a:lnTo>
                  <a:cubicBezTo>
                    <a:pt x="1404" y="6099"/>
                    <a:pt x="1538" y="6650"/>
                    <a:pt x="1621" y="7035"/>
                  </a:cubicBezTo>
                  <a:cubicBezTo>
                    <a:pt x="1671" y="7218"/>
                    <a:pt x="1705" y="7369"/>
                    <a:pt x="1721" y="7469"/>
                  </a:cubicBezTo>
                  <a:cubicBezTo>
                    <a:pt x="1738" y="7519"/>
                    <a:pt x="1755" y="7553"/>
                    <a:pt x="1755" y="7586"/>
                  </a:cubicBezTo>
                  <a:cubicBezTo>
                    <a:pt x="1755" y="7603"/>
                    <a:pt x="1771" y="7619"/>
                    <a:pt x="1771" y="7619"/>
                  </a:cubicBezTo>
                  <a:cubicBezTo>
                    <a:pt x="1771" y="7603"/>
                    <a:pt x="1771" y="7603"/>
                    <a:pt x="1771" y="7586"/>
                  </a:cubicBezTo>
                  <a:cubicBezTo>
                    <a:pt x="1755" y="7553"/>
                    <a:pt x="1755" y="7519"/>
                    <a:pt x="1738" y="7469"/>
                  </a:cubicBezTo>
                  <a:lnTo>
                    <a:pt x="1654" y="7035"/>
                  </a:lnTo>
                  <a:cubicBezTo>
                    <a:pt x="1554" y="6650"/>
                    <a:pt x="1437" y="6099"/>
                    <a:pt x="1287" y="5414"/>
                  </a:cubicBezTo>
                  <a:cubicBezTo>
                    <a:pt x="988" y="4051"/>
                    <a:pt x="556" y="2159"/>
                    <a:pt x="91" y="67"/>
                  </a:cubicBezTo>
                  <a:lnTo>
                    <a:pt x="956" y="67"/>
                  </a:lnTo>
                  <a:lnTo>
                    <a:pt x="2156" y="5431"/>
                  </a:lnTo>
                  <a:cubicBezTo>
                    <a:pt x="2306" y="6099"/>
                    <a:pt x="2440" y="6650"/>
                    <a:pt x="2523" y="7035"/>
                  </a:cubicBezTo>
                  <a:cubicBezTo>
                    <a:pt x="2573" y="7218"/>
                    <a:pt x="2607" y="7369"/>
                    <a:pt x="2624" y="7469"/>
                  </a:cubicBezTo>
                  <a:cubicBezTo>
                    <a:pt x="2640" y="7519"/>
                    <a:pt x="2657" y="7553"/>
                    <a:pt x="2657" y="7586"/>
                  </a:cubicBezTo>
                  <a:cubicBezTo>
                    <a:pt x="2657" y="7603"/>
                    <a:pt x="2657" y="7619"/>
                    <a:pt x="2674" y="7619"/>
                  </a:cubicBezTo>
                  <a:cubicBezTo>
                    <a:pt x="2674" y="7603"/>
                    <a:pt x="2674" y="7603"/>
                    <a:pt x="2674" y="7586"/>
                  </a:cubicBezTo>
                  <a:cubicBezTo>
                    <a:pt x="2657" y="7553"/>
                    <a:pt x="2657" y="7519"/>
                    <a:pt x="2640" y="7469"/>
                  </a:cubicBezTo>
                  <a:cubicBezTo>
                    <a:pt x="2624" y="7369"/>
                    <a:pt x="2590" y="7218"/>
                    <a:pt x="2557" y="7035"/>
                  </a:cubicBezTo>
                  <a:cubicBezTo>
                    <a:pt x="2473" y="6650"/>
                    <a:pt x="2356" y="6099"/>
                    <a:pt x="2206" y="5414"/>
                  </a:cubicBezTo>
                  <a:cubicBezTo>
                    <a:pt x="1905" y="4044"/>
                    <a:pt x="1487" y="2139"/>
                    <a:pt x="1020" y="34"/>
                  </a:cubicBezTo>
                  <a:lnTo>
                    <a:pt x="1020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40"/>
            <p:cNvSpPr/>
            <p:nvPr/>
          </p:nvSpPr>
          <p:spPr>
            <a:xfrm>
              <a:off x="7078176" y="2889530"/>
              <a:ext cx="1006274" cy="1378983"/>
            </a:xfrm>
            <a:custGeom>
              <a:avLst/>
              <a:gdLst/>
              <a:ahLst/>
              <a:cxnLst/>
              <a:rect l="l" t="t" r="r" b="b"/>
              <a:pathLst>
                <a:path w="31397" h="43026" extrusionOk="0">
                  <a:moveTo>
                    <a:pt x="1" y="1"/>
                  </a:moveTo>
                  <a:lnTo>
                    <a:pt x="1" y="43025"/>
                  </a:lnTo>
                  <a:lnTo>
                    <a:pt x="31396" y="43025"/>
                  </a:lnTo>
                  <a:lnTo>
                    <a:pt x="31396" y="1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40"/>
            <p:cNvSpPr/>
            <p:nvPr/>
          </p:nvSpPr>
          <p:spPr>
            <a:xfrm>
              <a:off x="7162275" y="2945233"/>
              <a:ext cx="882529" cy="1241329"/>
            </a:xfrm>
            <a:custGeom>
              <a:avLst/>
              <a:gdLst/>
              <a:ahLst/>
              <a:cxnLst/>
              <a:rect l="l" t="t" r="r" b="b"/>
              <a:pathLst>
                <a:path w="27536" h="38731" extrusionOk="0">
                  <a:moveTo>
                    <a:pt x="0" y="1"/>
                  </a:moveTo>
                  <a:lnTo>
                    <a:pt x="0" y="38731"/>
                  </a:lnTo>
                  <a:lnTo>
                    <a:pt x="27536" y="38731"/>
                  </a:lnTo>
                  <a:lnTo>
                    <a:pt x="27536" y="33902"/>
                  </a:lnTo>
                  <a:lnTo>
                    <a:pt x="27536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40"/>
            <p:cNvSpPr/>
            <p:nvPr/>
          </p:nvSpPr>
          <p:spPr>
            <a:xfrm>
              <a:off x="7155833" y="2928631"/>
              <a:ext cx="875061" cy="1234919"/>
            </a:xfrm>
            <a:custGeom>
              <a:avLst/>
              <a:gdLst/>
              <a:ahLst/>
              <a:cxnLst/>
              <a:rect l="l" t="t" r="r" b="b"/>
              <a:pathLst>
                <a:path w="27303" h="38531" extrusionOk="0">
                  <a:moveTo>
                    <a:pt x="1" y="1"/>
                  </a:moveTo>
                  <a:lnTo>
                    <a:pt x="1" y="38530"/>
                  </a:lnTo>
                  <a:lnTo>
                    <a:pt x="27302" y="38530"/>
                  </a:lnTo>
                  <a:lnTo>
                    <a:pt x="27302" y="33735"/>
                  </a:lnTo>
                  <a:lnTo>
                    <a:pt x="27302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40"/>
            <p:cNvSpPr/>
            <p:nvPr/>
          </p:nvSpPr>
          <p:spPr>
            <a:xfrm>
              <a:off x="7139776" y="2931836"/>
              <a:ext cx="882561" cy="1217259"/>
            </a:xfrm>
            <a:custGeom>
              <a:avLst/>
              <a:gdLst/>
              <a:ahLst/>
              <a:cxnLst/>
              <a:rect l="l" t="t" r="r" b="b"/>
              <a:pathLst>
                <a:path w="27537" h="37980" extrusionOk="0">
                  <a:moveTo>
                    <a:pt x="0" y="1"/>
                  </a:moveTo>
                  <a:lnTo>
                    <a:pt x="0" y="37979"/>
                  </a:lnTo>
                  <a:lnTo>
                    <a:pt x="21722" y="37979"/>
                  </a:lnTo>
                  <a:lnTo>
                    <a:pt x="24879" y="35423"/>
                  </a:lnTo>
                  <a:lnTo>
                    <a:pt x="27536" y="33251"/>
                  </a:lnTo>
                  <a:lnTo>
                    <a:pt x="27536" y="1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40"/>
            <p:cNvSpPr/>
            <p:nvPr/>
          </p:nvSpPr>
          <p:spPr>
            <a:xfrm>
              <a:off x="7138686" y="2930778"/>
              <a:ext cx="884708" cy="1219374"/>
            </a:xfrm>
            <a:custGeom>
              <a:avLst/>
              <a:gdLst/>
              <a:ahLst/>
              <a:cxnLst/>
              <a:rect l="l" t="t" r="r" b="b"/>
              <a:pathLst>
                <a:path w="27604" h="38046" extrusionOk="0">
                  <a:moveTo>
                    <a:pt x="25080" y="35322"/>
                  </a:moveTo>
                  <a:lnTo>
                    <a:pt x="25080" y="35322"/>
                  </a:lnTo>
                  <a:cubicBezTo>
                    <a:pt x="24963" y="35406"/>
                    <a:pt x="24897" y="35456"/>
                    <a:pt x="24897" y="35456"/>
                  </a:cubicBezTo>
                  <a:lnTo>
                    <a:pt x="24913" y="35456"/>
                  </a:lnTo>
                  <a:cubicBezTo>
                    <a:pt x="24913" y="35456"/>
                    <a:pt x="24964" y="35406"/>
                    <a:pt x="25080" y="35322"/>
                  </a:cubicBezTo>
                  <a:close/>
                  <a:moveTo>
                    <a:pt x="24897" y="35456"/>
                  </a:moveTo>
                  <a:lnTo>
                    <a:pt x="24897" y="35456"/>
                  </a:lnTo>
                  <a:cubicBezTo>
                    <a:pt x="24897" y="35456"/>
                    <a:pt x="24830" y="35506"/>
                    <a:pt x="24713" y="35623"/>
                  </a:cubicBezTo>
                  <a:cubicBezTo>
                    <a:pt x="24847" y="35506"/>
                    <a:pt x="24897" y="35456"/>
                    <a:pt x="24897" y="35456"/>
                  </a:cubicBezTo>
                  <a:close/>
                  <a:moveTo>
                    <a:pt x="1" y="0"/>
                  </a:moveTo>
                  <a:lnTo>
                    <a:pt x="1" y="34"/>
                  </a:lnTo>
                  <a:cubicBezTo>
                    <a:pt x="1" y="14320"/>
                    <a:pt x="1" y="27486"/>
                    <a:pt x="1" y="38012"/>
                  </a:cubicBezTo>
                  <a:lnTo>
                    <a:pt x="1" y="38046"/>
                  </a:lnTo>
                  <a:lnTo>
                    <a:pt x="34" y="38046"/>
                  </a:lnTo>
                  <a:lnTo>
                    <a:pt x="21756" y="38029"/>
                  </a:lnTo>
                  <a:lnTo>
                    <a:pt x="21772" y="38029"/>
                  </a:lnTo>
                  <a:lnTo>
                    <a:pt x="24128" y="36108"/>
                  </a:lnTo>
                  <a:lnTo>
                    <a:pt x="24713" y="35623"/>
                  </a:lnTo>
                  <a:lnTo>
                    <a:pt x="24713" y="35623"/>
                  </a:lnTo>
                  <a:lnTo>
                    <a:pt x="24111" y="36091"/>
                  </a:lnTo>
                  <a:lnTo>
                    <a:pt x="21756" y="38012"/>
                  </a:lnTo>
                  <a:lnTo>
                    <a:pt x="68" y="37996"/>
                  </a:lnTo>
                  <a:lnTo>
                    <a:pt x="68" y="37996"/>
                  </a:lnTo>
                  <a:cubicBezTo>
                    <a:pt x="68" y="27480"/>
                    <a:pt x="68" y="14333"/>
                    <a:pt x="68" y="67"/>
                  </a:cubicBezTo>
                  <a:lnTo>
                    <a:pt x="27553" y="67"/>
                  </a:lnTo>
                  <a:cubicBezTo>
                    <a:pt x="27553" y="15707"/>
                    <a:pt x="27570" y="27841"/>
                    <a:pt x="27570" y="33284"/>
                  </a:cubicBezTo>
                  <a:lnTo>
                    <a:pt x="25582" y="34905"/>
                  </a:lnTo>
                  <a:lnTo>
                    <a:pt x="25081" y="35322"/>
                  </a:lnTo>
                  <a:lnTo>
                    <a:pt x="25582" y="34921"/>
                  </a:lnTo>
                  <a:lnTo>
                    <a:pt x="27587" y="33301"/>
                  </a:lnTo>
                  <a:cubicBezTo>
                    <a:pt x="27587" y="27837"/>
                    <a:pt x="27604" y="15690"/>
                    <a:pt x="27604" y="34"/>
                  </a:cubicBezTo>
                  <a:lnTo>
                    <a:pt x="27604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40"/>
            <p:cNvSpPr/>
            <p:nvPr/>
          </p:nvSpPr>
          <p:spPr>
            <a:xfrm>
              <a:off x="7400566" y="2846711"/>
              <a:ext cx="361492" cy="123713"/>
            </a:xfrm>
            <a:custGeom>
              <a:avLst/>
              <a:gdLst/>
              <a:ahLst/>
              <a:cxnLst/>
              <a:rect l="l" t="t" r="r" b="b"/>
              <a:pathLst>
                <a:path w="11279" h="3860" extrusionOk="0">
                  <a:moveTo>
                    <a:pt x="1922" y="0"/>
                  </a:moveTo>
                  <a:cubicBezTo>
                    <a:pt x="869" y="0"/>
                    <a:pt x="0" y="852"/>
                    <a:pt x="0" y="1905"/>
                  </a:cubicBezTo>
                  <a:lnTo>
                    <a:pt x="0" y="3860"/>
                  </a:lnTo>
                  <a:lnTo>
                    <a:pt x="11279" y="3860"/>
                  </a:lnTo>
                  <a:lnTo>
                    <a:pt x="11279" y="1838"/>
                  </a:lnTo>
                  <a:cubicBezTo>
                    <a:pt x="11279" y="819"/>
                    <a:pt x="10460" y="0"/>
                    <a:pt x="9441" y="0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40"/>
            <p:cNvSpPr/>
            <p:nvPr/>
          </p:nvSpPr>
          <p:spPr>
            <a:xfrm>
              <a:off x="7476076" y="2779759"/>
              <a:ext cx="207812" cy="66985"/>
            </a:xfrm>
            <a:custGeom>
              <a:avLst/>
              <a:gdLst/>
              <a:ahLst/>
              <a:cxnLst/>
              <a:rect l="l" t="t" r="r" b="b"/>
              <a:pathLst>
                <a:path w="6484" h="2090" extrusionOk="0">
                  <a:moveTo>
                    <a:pt x="0" y="1"/>
                  </a:moveTo>
                  <a:lnTo>
                    <a:pt x="418" y="2089"/>
                  </a:lnTo>
                  <a:lnTo>
                    <a:pt x="6132" y="2089"/>
                  </a:lnTo>
                  <a:lnTo>
                    <a:pt x="6483" y="1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40"/>
            <p:cNvSpPr/>
            <p:nvPr/>
          </p:nvSpPr>
          <p:spPr>
            <a:xfrm>
              <a:off x="7231887" y="3125707"/>
              <a:ext cx="148904" cy="148904"/>
            </a:xfrm>
            <a:custGeom>
              <a:avLst/>
              <a:gdLst/>
              <a:ahLst/>
              <a:cxnLst/>
              <a:rect l="l" t="t" r="r" b="b"/>
              <a:pathLst>
                <a:path w="4646" h="4646" extrusionOk="0">
                  <a:moveTo>
                    <a:pt x="4512" y="134"/>
                  </a:moveTo>
                  <a:lnTo>
                    <a:pt x="4512" y="4512"/>
                  </a:lnTo>
                  <a:lnTo>
                    <a:pt x="134" y="4512"/>
                  </a:lnTo>
                  <a:lnTo>
                    <a:pt x="134" y="134"/>
                  </a:lnTo>
                  <a:close/>
                  <a:moveTo>
                    <a:pt x="0" y="0"/>
                  </a:moveTo>
                  <a:lnTo>
                    <a:pt x="0" y="4645"/>
                  </a:lnTo>
                  <a:lnTo>
                    <a:pt x="4645" y="4645"/>
                  </a:lnTo>
                  <a:lnTo>
                    <a:pt x="4645" y="0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40"/>
            <p:cNvSpPr/>
            <p:nvPr/>
          </p:nvSpPr>
          <p:spPr>
            <a:xfrm>
              <a:off x="7443930" y="3160513"/>
              <a:ext cx="462193" cy="2179"/>
            </a:xfrm>
            <a:custGeom>
              <a:avLst/>
              <a:gdLst/>
              <a:ahLst/>
              <a:cxnLst/>
              <a:rect l="l" t="t" r="r" b="b"/>
              <a:pathLst>
                <a:path w="14421" h="68" extrusionOk="0">
                  <a:moveTo>
                    <a:pt x="7219" y="0"/>
                  </a:moveTo>
                  <a:cubicBezTo>
                    <a:pt x="3226" y="0"/>
                    <a:pt x="1" y="17"/>
                    <a:pt x="1" y="34"/>
                  </a:cubicBezTo>
                  <a:cubicBezTo>
                    <a:pt x="1" y="51"/>
                    <a:pt x="3226" y="67"/>
                    <a:pt x="7219" y="67"/>
                  </a:cubicBezTo>
                  <a:cubicBezTo>
                    <a:pt x="11196" y="67"/>
                    <a:pt x="14420" y="51"/>
                    <a:pt x="14420" y="34"/>
                  </a:cubicBezTo>
                  <a:cubicBezTo>
                    <a:pt x="14420" y="17"/>
                    <a:pt x="11196" y="0"/>
                    <a:pt x="721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40"/>
            <p:cNvSpPr/>
            <p:nvPr/>
          </p:nvSpPr>
          <p:spPr>
            <a:xfrm>
              <a:off x="7443930" y="3191569"/>
              <a:ext cx="462193" cy="2179"/>
            </a:xfrm>
            <a:custGeom>
              <a:avLst/>
              <a:gdLst/>
              <a:ahLst/>
              <a:cxnLst/>
              <a:rect l="l" t="t" r="r" b="b"/>
              <a:pathLst>
                <a:path w="14421" h="68" extrusionOk="0">
                  <a:moveTo>
                    <a:pt x="7219" y="0"/>
                  </a:moveTo>
                  <a:cubicBezTo>
                    <a:pt x="3226" y="0"/>
                    <a:pt x="1" y="17"/>
                    <a:pt x="1" y="34"/>
                  </a:cubicBezTo>
                  <a:cubicBezTo>
                    <a:pt x="1" y="51"/>
                    <a:pt x="3226" y="67"/>
                    <a:pt x="7219" y="67"/>
                  </a:cubicBezTo>
                  <a:cubicBezTo>
                    <a:pt x="11196" y="67"/>
                    <a:pt x="14420" y="51"/>
                    <a:pt x="14420" y="34"/>
                  </a:cubicBezTo>
                  <a:cubicBezTo>
                    <a:pt x="14420" y="17"/>
                    <a:pt x="11196" y="0"/>
                    <a:pt x="721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40"/>
            <p:cNvSpPr/>
            <p:nvPr/>
          </p:nvSpPr>
          <p:spPr>
            <a:xfrm>
              <a:off x="7443930" y="3222626"/>
              <a:ext cx="462193" cy="2179"/>
            </a:xfrm>
            <a:custGeom>
              <a:avLst/>
              <a:gdLst/>
              <a:ahLst/>
              <a:cxnLst/>
              <a:rect l="l" t="t" r="r" b="b"/>
              <a:pathLst>
                <a:path w="14421" h="68" extrusionOk="0">
                  <a:moveTo>
                    <a:pt x="7219" y="1"/>
                  </a:moveTo>
                  <a:cubicBezTo>
                    <a:pt x="3226" y="1"/>
                    <a:pt x="1" y="1"/>
                    <a:pt x="1" y="34"/>
                  </a:cubicBezTo>
                  <a:cubicBezTo>
                    <a:pt x="1" y="51"/>
                    <a:pt x="3226" y="67"/>
                    <a:pt x="7219" y="67"/>
                  </a:cubicBezTo>
                  <a:cubicBezTo>
                    <a:pt x="11196" y="67"/>
                    <a:pt x="14420" y="51"/>
                    <a:pt x="14420" y="34"/>
                  </a:cubicBezTo>
                  <a:cubicBezTo>
                    <a:pt x="14420" y="1"/>
                    <a:pt x="11196" y="1"/>
                    <a:pt x="721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40"/>
            <p:cNvSpPr/>
            <p:nvPr/>
          </p:nvSpPr>
          <p:spPr>
            <a:xfrm>
              <a:off x="7443930" y="3253137"/>
              <a:ext cx="462193" cy="2179"/>
            </a:xfrm>
            <a:custGeom>
              <a:avLst/>
              <a:gdLst/>
              <a:ahLst/>
              <a:cxnLst/>
              <a:rect l="l" t="t" r="r" b="b"/>
              <a:pathLst>
                <a:path w="14421" h="68" extrusionOk="0">
                  <a:moveTo>
                    <a:pt x="7219" y="1"/>
                  </a:moveTo>
                  <a:cubicBezTo>
                    <a:pt x="3226" y="1"/>
                    <a:pt x="1" y="18"/>
                    <a:pt x="1" y="34"/>
                  </a:cubicBezTo>
                  <a:cubicBezTo>
                    <a:pt x="1" y="51"/>
                    <a:pt x="3226" y="68"/>
                    <a:pt x="7219" y="68"/>
                  </a:cubicBezTo>
                  <a:cubicBezTo>
                    <a:pt x="11196" y="68"/>
                    <a:pt x="14420" y="51"/>
                    <a:pt x="14420" y="34"/>
                  </a:cubicBezTo>
                  <a:cubicBezTo>
                    <a:pt x="14420" y="18"/>
                    <a:pt x="11196" y="1"/>
                    <a:pt x="721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40"/>
            <p:cNvSpPr/>
            <p:nvPr/>
          </p:nvSpPr>
          <p:spPr>
            <a:xfrm>
              <a:off x="7231887" y="3354896"/>
              <a:ext cx="148904" cy="148904"/>
            </a:xfrm>
            <a:custGeom>
              <a:avLst/>
              <a:gdLst/>
              <a:ahLst/>
              <a:cxnLst/>
              <a:rect l="l" t="t" r="r" b="b"/>
              <a:pathLst>
                <a:path w="4646" h="4646" extrusionOk="0">
                  <a:moveTo>
                    <a:pt x="4512" y="134"/>
                  </a:moveTo>
                  <a:lnTo>
                    <a:pt x="4512" y="4512"/>
                  </a:lnTo>
                  <a:lnTo>
                    <a:pt x="134" y="4512"/>
                  </a:lnTo>
                  <a:lnTo>
                    <a:pt x="134" y="134"/>
                  </a:lnTo>
                  <a:close/>
                  <a:moveTo>
                    <a:pt x="0" y="1"/>
                  </a:moveTo>
                  <a:lnTo>
                    <a:pt x="0" y="4646"/>
                  </a:lnTo>
                  <a:lnTo>
                    <a:pt x="4645" y="4646"/>
                  </a:lnTo>
                  <a:lnTo>
                    <a:pt x="4645" y="1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40"/>
            <p:cNvSpPr/>
            <p:nvPr/>
          </p:nvSpPr>
          <p:spPr>
            <a:xfrm>
              <a:off x="7261854" y="3364543"/>
              <a:ext cx="145699" cy="114611"/>
            </a:xfrm>
            <a:custGeom>
              <a:avLst/>
              <a:gdLst/>
              <a:ahLst/>
              <a:cxnLst/>
              <a:rect l="l" t="t" r="r" b="b"/>
              <a:pathLst>
                <a:path w="4546" h="3576" extrusionOk="0">
                  <a:moveTo>
                    <a:pt x="3994" y="0"/>
                  </a:moveTo>
                  <a:lnTo>
                    <a:pt x="1638" y="2273"/>
                  </a:lnTo>
                  <a:lnTo>
                    <a:pt x="602" y="1454"/>
                  </a:lnTo>
                  <a:lnTo>
                    <a:pt x="1" y="2122"/>
                  </a:lnTo>
                  <a:lnTo>
                    <a:pt x="1588" y="3576"/>
                  </a:lnTo>
                  <a:lnTo>
                    <a:pt x="4546" y="652"/>
                  </a:lnTo>
                  <a:lnTo>
                    <a:pt x="3994" y="0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40"/>
            <p:cNvSpPr/>
            <p:nvPr/>
          </p:nvSpPr>
          <p:spPr>
            <a:xfrm>
              <a:off x="7443930" y="3389702"/>
              <a:ext cx="462193" cy="2179"/>
            </a:xfrm>
            <a:custGeom>
              <a:avLst/>
              <a:gdLst/>
              <a:ahLst/>
              <a:cxnLst/>
              <a:rect l="l" t="t" r="r" b="b"/>
              <a:pathLst>
                <a:path w="14421" h="68" extrusionOk="0">
                  <a:moveTo>
                    <a:pt x="7219" y="1"/>
                  </a:moveTo>
                  <a:cubicBezTo>
                    <a:pt x="3226" y="1"/>
                    <a:pt x="1" y="17"/>
                    <a:pt x="1" y="34"/>
                  </a:cubicBezTo>
                  <a:cubicBezTo>
                    <a:pt x="1" y="51"/>
                    <a:pt x="3226" y="67"/>
                    <a:pt x="7219" y="67"/>
                  </a:cubicBezTo>
                  <a:cubicBezTo>
                    <a:pt x="11196" y="67"/>
                    <a:pt x="14420" y="51"/>
                    <a:pt x="14420" y="34"/>
                  </a:cubicBezTo>
                  <a:cubicBezTo>
                    <a:pt x="14420" y="17"/>
                    <a:pt x="11196" y="1"/>
                    <a:pt x="721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40"/>
            <p:cNvSpPr/>
            <p:nvPr/>
          </p:nvSpPr>
          <p:spPr>
            <a:xfrm>
              <a:off x="7443930" y="3420759"/>
              <a:ext cx="462193" cy="2179"/>
            </a:xfrm>
            <a:custGeom>
              <a:avLst/>
              <a:gdLst/>
              <a:ahLst/>
              <a:cxnLst/>
              <a:rect l="l" t="t" r="r" b="b"/>
              <a:pathLst>
                <a:path w="14421" h="68" extrusionOk="0">
                  <a:moveTo>
                    <a:pt x="7219" y="1"/>
                  </a:moveTo>
                  <a:cubicBezTo>
                    <a:pt x="3226" y="1"/>
                    <a:pt x="1" y="17"/>
                    <a:pt x="1" y="34"/>
                  </a:cubicBezTo>
                  <a:cubicBezTo>
                    <a:pt x="1" y="51"/>
                    <a:pt x="3226" y="68"/>
                    <a:pt x="7219" y="68"/>
                  </a:cubicBezTo>
                  <a:cubicBezTo>
                    <a:pt x="11196" y="68"/>
                    <a:pt x="14420" y="51"/>
                    <a:pt x="14420" y="34"/>
                  </a:cubicBezTo>
                  <a:cubicBezTo>
                    <a:pt x="14420" y="17"/>
                    <a:pt x="11196" y="1"/>
                    <a:pt x="721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40"/>
            <p:cNvSpPr/>
            <p:nvPr/>
          </p:nvSpPr>
          <p:spPr>
            <a:xfrm>
              <a:off x="7443930" y="3451815"/>
              <a:ext cx="462193" cy="2179"/>
            </a:xfrm>
            <a:custGeom>
              <a:avLst/>
              <a:gdLst/>
              <a:ahLst/>
              <a:cxnLst/>
              <a:rect l="l" t="t" r="r" b="b"/>
              <a:pathLst>
                <a:path w="14421" h="68" extrusionOk="0">
                  <a:moveTo>
                    <a:pt x="7219" y="1"/>
                  </a:moveTo>
                  <a:cubicBezTo>
                    <a:pt x="3226" y="1"/>
                    <a:pt x="1" y="1"/>
                    <a:pt x="1" y="34"/>
                  </a:cubicBezTo>
                  <a:cubicBezTo>
                    <a:pt x="1" y="51"/>
                    <a:pt x="3226" y="68"/>
                    <a:pt x="7219" y="68"/>
                  </a:cubicBezTo>
                  <a:cubicBezTo>
                    <a:pt x="11196" y="68"/>
                    <a:pt x="14420" y="51"/>
                    <a:pt x="14420" y="34"/>
                  </a:cubicBezTo>
                  <a:cubicBezTo>
                    <a:pt x="14420" y="1"/>
                    <a:pt x="11196" y="1"/>
                    <a:pt x="721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40"/>
            <p:cNvSpPr/>
            <p:nvPr/>
          </p:nvSpPr>
          <p:spPr>
            <a:xfrm>
              <a:off x="7443930" y="3482359"/>
              <a:ext cx="462193" cy="2179"/>
            </a:xfrm>
            <a:custGeom>
              <a:avLst/>
              <a:gdLst/>
              <a:ahLst/>
              <a:cxnLst/>
              <a:rect l="l" t="t" r="r" b="b"/>
              <a:pathLst>
                <a:path w="14421" h="68" extrusionOk="0">
                  <a:moveTo>
                    <a:pt x="7219" y="0"/>
                  </a:moveTo>
                  <a:cubicBezTo>
                    <a:pt x="3226" y="0"/>
                    <a:pt x="1" y="17"/>
                    <a:pt x="1" y="34"/>
                  </a:cubicBezTo>
                  <a:cubicBezTo>
                    <a:pt x="1" y="50"/>
                    <a:pt x="3226" y="67"/>
                    <a:pt x="7219" y="67"/>
                  </a:cubicBezTo>
                  <a:cubicBezTo>
                    <a:pt x="11196" y="67"/>
                    <a:pt x="14420" y="50"/>
                    <a:pt x="14420" y="34"/>
                  </a:cubicBezTo>
                  <a:cubicBezTo>
                    <a:pt x="14420" y="17"/>
                    <a:pt x="11196" y="0"/>
                    <a:pt x="721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40"/>
            <p:cNvSpPr/>
            <p:nvPr/>
          </p:nvSpPr>
          <p:spPr>
            <a:xfrm>
              <a:off x="7231887" y="3576586"/>
              <a:ext cx="148904" cy="148904"/>
            </a:xfrm>
            <a:custGeom>
              <a:avLst/>
              <a:gdLst/>
              <a:ahLst/>
              <a:cxnLst/>
              <a:rect l="l" t="t" r="r" b="b"/>
              <a:pathLst>
                <a:path w="4646" h="4646" extrusionOk="0">
                  <a:moveTo>
                    <a:pt x="4512" y="135"/>
                  </a:moveTo>
                  <a:lnTo>
                    <a:pt x="4512" y="4512"/>
                  </a:lnTo>
                  <a:lnTo>
                    <a:pt x="134" y="4512"/>
                  </a:lnTo>
                  <a:lnTo>
                    <a:pt x="134" y="135"/>
                  </a:lnTo>
                  <a:close/>
                  <a:moveTo>
                    <a:pt x="0" y="1"/>
                  </a:moveTo>
                  <a:lnTo>
                    <a:pt x="0" y="4646"/>
                  </a:lnTo>
                  <a:lnTo>
                    <a:pt x="4645" y="4646"/>
                  </a:lnTo>
                  <a:lnTo>
                    <a:pt x="4645" y="1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40"/>
            <p:cNvSpPr/>
            <p:nvPr/>
          </p:nvSpPr>
          <p:spPr>
            <a:xfrm>
              <a:off x="7261854" y="3586233"/>
              <a:ext cx="145699" cy="114643"/>
            </a:xfrm>
            <a:custGeom>
              <a:avLst/>
              <a:gdLst/>
              <a:ahLst/>
              <a:cxnLst/>
              <a:rect l="l" t="t" r="r" b="b"/>
              <a:pathLst>
                <a:path w="4546" h="3577" extrusionOk="0">
                  <a:moveTo>
                    <a:pt x="3994" y="1"/>
                  </a:moveTo>
                  <a:lnTo>
                    <a:pt x="1638" y="2273"/>
                  </a:lnTo>
                  <a:lnTo>
                    <a:pt x="602" y="1454"/>
                  </a:lnTo>
                  <a:lnTo>
                    <a:pt x="1" y="2123"/>
                  </a:lnTo>
                  <a:lnTo>
                    <a:pt x="1588" y="3576"/>
                  </a:lnTo>
                  <a:lnTo>
                    <a:pt x="4546" y="669"/>
                  </a:lnTo>
                  <a:lnTo>
                    <a:pt x="3994" y="1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40"/>
            <p:cNvSpPr/>
            <p:nvPr/>
          </p:nvSpPr>
          <p:spPr>
            <a:xfrm>
              <a:off x="7443930" y="3611392"/>
              <a:ext cx="462193" cy="2179"/>
            </a:xfrm>
            <a:custGeom>
              <a:avLst/>
              <a:gdLst/>
              <a:ahLst/>
              <a:cxnLst/>
              <a:rect l="l" t="t" r="r" b="b"/>
              <a:pathLst>
                <a:path w="14421" h="68" extrusionOk="0">
                  <a:moveTo>
                    <a:pt x="7219" y="1"/>
                  </a:moveTo>
                  <a:cubicBezTo>
                    <a:pt x="3226" y="1"/>
                    <a:pt x="1" y="18"/>
                    <a:pt x="1" y="34"/>
                  </a:cubicBezTo>
                  <a:cubicBezTo>
                    <a:pt x="1" y="51"/>
                    <a:pt x="3226" y="68"/>
                    <a:pt x="7219" y="68"/>
                  </a:cubicBezTo>
                  <a:cubicBezTo>
                    <a:pt x="11196" y="68"/>
                    <a:pt x="14420" y="51"/>
                    <a:pt x="14420" y="34"/>
                  </a:cubicBezTo>
                  <a:cubicBezTo>
                    <a:pt x="14420" y="18"/>
                    <a:pt x="11196" y="1"/>
                    <a:pt x="721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40"/>
            <p:cNvSpPr/>
            <p:nvPr/>
          </p:nvSpPr>
          <p:spPr>
            <a:xfrm>
              <a:off x="7443930" y="3642481"/>
              <a:ext cx="462193" cy="2147"/>
            </a:xfrm>
            <a:custGeom>
              <a:avLst/>
              <a:gdLst/>
              <a:ahLst/>
              <a:cxnLst/>
              <a:rect l="l" t="t" r="r" b="b"/>
              <a:pathLst>
                <a:path w="14421" h="67" extrusionOk="0">
                  <a:moveTo>
                    <a:pt x="7219" y="0"/>
                  </a:moveTo>
                  <a:cubicBezTo>
                    <a:pt x="3226" y="0"/>
                    <a:pt x="1" y="17"/>
                    <a:pt x="1" y="33"/>
                  </a:cubicBezTo>
                  <a:cubicBezTo>
                    <a:pt x="1" y="50"/>
                    <a:pt x="3226" y="67"/>
                    <a:pt x="7219" y="67"/>
                  </a:cubicBezTo>
                  <a:cubicBezTo>
                    <a:pt x="11196" y="67"/>
                    <a:pt x="14420" y="50"/>
                    <a:pt x="14420" y="33"/>
                  </a:cubicBezTo>
                  <a:cubicBezTo>
                    <a:pt x="14420" y="17"/>
                    <a:pt x="11196" y="0"/>
                    <a:pt x="721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40"/>
            <p:cNvSpPr/>
            <p:nvPr/>
          </p:nvSpPr>
          <p:spPr>
            <a:xfrm>
              <a:off x="7443930" y="3673537"/>
              <a:ext cx="462193" cy="2147"/>
            </a:xfrm>
            <a:custGeom>
              <a:avLst/>
              <a:gdLst/>
              <a:ahLst/>
              <a:cxnLst/>
              <a:rect l="l" t="t" r="r" b="b"/>
              <a:pathLst>
                <a:path w="14421" h="67" extrusionOk="0">
                  <a:moveTo>
                    <a:pt x="7219" y="0"/>
                  </a:moveTo>
                  <a:cubicBezTo>
                    <a:pt x="3226" y="0"/>
                    <a:pt x="1" y="17"/>
                    <a:pt x="1" y="34"/>
                  </a:cubicBezTo>
                  <a:cubicBezTo>
                    <a:pt x="1" y="50"/>
                    <a:pt x="3226" y="67"/>
                    <a:pt x="7219" y="67"/>
                  </a:cubicBezTo>
                  <a:cubicBezTo>
                    <a:pt x="11196" y="67"/>
                    <a:pt x="14420" y="50"/>
                    <a:pt x="14420" y="34"/>
                  </a:cubicBezTo>
                  <a:cubicBezTo>
                    <a:pt x="14420" y="17"/>
                    <a:pt x="11196" y="0"/>
                    <a:pt x="721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40"/>
            <p:cNvSpPr/>
            <p:nvPr/>
          </p:nvSpPr>
          <p:spPr>
            <a:xfrm>
              <a:off x="7443930" y="3704049"/>
              <a:ext cx="462193" cy="2179"/>
            </a:xfrm>
            <a:custGeom>
              <a:avLst/>
              <a:gdLst/>
              <a:ahLst/>
              <a:cxnLst/>
              <a:rect l="l" t="t" r="r" b="b"/>
              <a:pathLst>
                <a:path w="14421" h="68" extrusionOk="0">
                  <a:moveTo>
                    <a:pt x="7219" y="1"/>
                  </a:moveTo>
                  <a:cubicBezTo>
                    <a:pt x="3226" y="1"/>
                    <a:pt x="1" y="17"/>
                    <a:pt x="1" y="34"/>
                  </a:cubicBezTo>
                  <a:cubicBezTo>
                    <a:pt x="1" y="67"/>
                    <a:pt x="3226" y="67"/>
                    <a:pt x="7219" y="67"/>
                  </a:cubicBezTo>
                  <a:cubicBezTo>
                    <a:pt x="11196" y="67"/>
                    <a:pt x="14420" y="67"/>
                    <a:pt x="14420" y="34"/>
                  </a:cubicBezTo>
                  <a:cubicBezTo>
                    <a:pt x="14420" y="17"/>
                    <a:pt x="11196" y="1"/>
                    <a:pt x="721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40"/>
            <p:cNvSpPr/>
            <p:nvPr/>
          </p:nvSpPr>
          <p:spPr>
            <a:xfrm>
              <a:off x="7231887" y="3790808"/>
              <a:ext cx="148904" cy="148904"/>
            </a:xfrm>
            <a:custGeom>
              <a:avLst/>
              <a:gdLst/>
              <a:ahLst/>
              <a:cxnLst/>
              <a:rect l="l" t="t" r="r" b="b"/>
              <a:pathLst>
                <a:path w="4646" h="4646" extrusionOk="0">
                  <a:moveTo>
                    <a:pt x="4512" y="134"/>
                  </a:moveTo>
                  <a:lnTo>
                    <a:pt x="4512" y="4512"/>
                  </a:lnTo>
                  <a:lnTo>
                    <a:pt x="134" y="4512"/>
                  </a:lnTo>
                  <a:lnTo>
                    <a:pt x="134" y="134"/>
                  </a:lnTo>
                  <a:close/>
                  <a:moveTo>
                    <a:pt x="0" y="0"/>
                  </a:moveTo>
                  <a:lnTo>
                    <a:pt x="0" y="4645"/>
                  </a:lnTo>
                  <a:lnTo>
                    <a:pt x="4645" y="4645"/>
                  </a:lnTo>
                  <a:lnTo>
                    <a:pt x="4645" y="0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40"/>
            <p:cNvSpPr/>
            <p:nvPr/>
          </p:nvSpPr>
          <p:spPr>
            <a:xfrm>
              <a:off x="7261854" y="3800455"/>
              <a:ext cx="145699" cy="114611"/>
            </a:xfrm>
            <a:custGeom>
              <a:avLst/>
              <a:gdLst/>
              <a:ahLst/>
              <a:cxnLst/>
              <a:rect l="l" t="t" r="r" b="b"/>
              <a:pathLst>
                <a:path w="4546" h="3576" extrusionOk="0">
                  <a:moveTo>
                    <a:pt x="3994" y="0"/>
                  </a:moveTo>
                  <a:lnTo>
                    <a:pt x="1638" y="2272"/>
                  </a:lnTo>
                  <a:lnTo>
                    <a:pt x="602" y="1454"/>
                  </a:lnTo>
                  <a:lnTo>
                    <a:pt x="1" y="2122"/>
                  </a:lnTo>
                  <a:lnTo>
                    <a:pt x="1588" y="3576"/>
                  </a:lnTo>
                  <a:lnTo>
                    <a:pt x="4546" y="652"/>
                  </a:lnTo>
                  <a:lnTo>
                    <a:pt x="3994" y="0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40"/>
            <p:cNvSpPr/>
            <p:nvPr/>
          </p:nvSpPr>
          <p:spPr>
            <a:xfrm>
              <a:off x="7443930" y="3825614"/>
              <a:ext cx="462193" cy="2179"/>
            </a:xfrm>
            <a:custGeom>
              <a:avLst/>
              <a:gdLst/>
              <a:ahLst/>
              <a:cxnLst/>
              <a:rect l="l" t="t" r="r" b="b"/>
              <a:pathLst>
                <a:path w="14421" h="68" extrusionOk="0">
                  <a:moveTo>
                    <a:pt x="7219" y="0"/>
                  </a:moveTo>
                  <a:cubicBezTo>
                    <a:pt x="3226" y="0"/>
                    <a:pt x="1" y="17"/>
                    <a:pt x="1" y="34"/>
                  </a:cubicBezTo>
                  <a:cubicBezTo>
                    <a:pt x="1" y="51"/>
                    <a:pt x="3226" y="67"/>
                    <a:pt x="7219" y="67"/>
                  </a:cubicBezTo>
                  <a:cubicBezTo>
                    <a:pt x="11196" y="67"/>
                    <a:pt x="14420" y="51"/>
                    <a:pt x="14420" y="34"/>
                  </a:cubicBezTo>
                  <a:cubicBezTo>
                    <a:pt x="14420" y="17"/>
                    <a:pt x="11196" y="0"/>
                    <a:pt x="721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40"/>
            <p:cNvSpPr/>
            <p:nvPr/>
          </p:nvSpPr>
          <p:spPr>
            <a:xfrm>
              <a:off x="7443930" y="3856671"/>
              <a:ext cx="462193" cy="2179"/>
            </a:xfrm>
            <a:custGeom>
              <a:avLst/>
              <a:gdLst/>
              <a:ahLst/>
              <a:cxnLst/>
              <a:rect l="l" t="t" r="r" b="b"/>
              <a:pathLst>
                <a:path w="14421" h="68" extrusionOk="0">
                  <a:moveTo>
                    <a:pt x="7219" y="0"/>
                  </a:moveTo>
                  <a:cubicBezTo>
                    <a:pt x="3226" y="0"/>
                    <a:pt x="1" y="17"/>
                    <a:pt x="1" y="34"/>
                  </a:cubicBezTo>
                  <a:cubicBezTo>
                    <a:pt x="1" y="51"/>
                    <a:pt x="3226" y="67"/>
                    <a:pt x="7219" y="67"/>
                  </a:cubicBezTo>
                  <a:cubicBezTo>
                    <a:pt x="11196" y="67"/>
                    <a:pt x="14420" y="51"/>
                    <a:pt x="14420" y="34"/>
                  </a:cubicBezTo>
                  <a:cubicBezTo>
                    <a:pt x="14420" y="17"/>
                    <a:pt x="11196" y="0"/>
                    <a:pt x="721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40"/>
            <p:cNvSpPr/>
            <p:nvPr/>
          </p:nvSpPr>
          <p:spPr>
            <a:xfrm>
              <a:off x="7443930" y="3887727"/>
              <a:ext cx="462193" cy="2179"/>
            </a:xfrm>
            <a:custGeom>
              <a:avLst/>
              <a:gdLst/>
              <a:ahLst/>
              <a:cxnLst/>
              <a:rect l="l" t="t" r="r" b="b"/>
              <a:pathLst>
                <a:path w="14421" h="68" extrusionOk="0">
                  <a:moveTo>
                    <a:pt x="7219" y="1"/>
                  </a:moveTo>
                  <a:cubicBezTo>
                    <a:pt x="3226" y="1"/>
                    <a:pt x="1" y="17"/>
                    <a:pt x="1" y="34"/>
                  </a:cubicBezTo>
                  <a:cubicBezTo>
                    <a:pt x="1" y="51"/>
                    <a:pt x="3226" y="67"/>
                    <a:pt x="7219" y="67"/>
                  </a:cubicBezTo>
                  <a:cubicBezTo>
                    <a:pt x="11196" y="67"/>
                    <a:pt x="14420" y="51"/>
                    <a:pt x="14420" y="34"/>
                  </a:cubicBezTo>
                  <a:cubicBezTo>
                    <a:pt x="14420" y="17"/>
                    <a:pt x="11196" y="1"/>
                    <a:pt x="721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40"/>
            <p:cNvSpPr/>
            <p:nvPr/>
          </p:nvSpPr>
          <p:spPr>
            <a:xfrm>
              <a:off x="7443930" y="3918239"/>
              <a:ext cx="462193" cy="2179"/>
            </a:xfrm>
            <a:custGeom>
              <a:avLst/>
              <a:gdLst/>
              <a:ahLst/>
              <a:cxnLst/>
              <a:rect l="l" t="t" r="r" b="b"/>
              <a:pathLst>
                <a:path w="14421" h="68" extrusionOk="0">
                  <a:moveTo>
                    <a:pt x="7219" y="1"/>
                  </a:moveTo>
                  <a:cubicBezTo>
                    <a:pt x="3226" y="1"/>
                    <a:pt x="1" y="18"/>
                    <a:pt x="1" y="34"/>
                  </a:cubicBezTo>
                  <a:cubicBezTo>
                    <a:pt x="1" y="51"/>
                    <a:pt x="3226" y="68"/>
                    <a:pt x="7219" y="68"/>
                  </a:cubicBezTo>
                  <a:cubicBezTo>
                    <a:pt x="11196" y="68"/>
                    <a:pt x="14420" y="51"/>
                    <a:pt x="14420" y="34"/>
                  </a:cubicBezTo>
                  <a:cubicBezTo>
                    <a:pt x="14420" y="18"/>
                    <a:pt x="11196" y="1"/>
                    <a:pt x="721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40"/>
            <p:cNvSpPr/>
            <p:nvPr/>
          </p:nvSpPr>
          <p:spPr>
            <a:xfrm>
              <a:off x="7766866" y="3947693"/>
              <a:ext cx="96951" cy="200313"/>
            </a:xfrm>
            <a:custGeom>
              <a:avLst/>
              <a:gdLst/>
              <a:ahLst/>
              <a:cxnLst/>
              <a:rect l="l" t="t" r="r" b="b"/>
              <a:pathLst>
                <a:path w="3025" h="6250" extrusionOk="0">
                  <a:moveTo>
                    <a:pt x="3024" y="1"/>
                  </a:moveTo>
                  <a:lnTo>
                    <a:pt x="0" y="6250"/>
                  </a:lnTo>
                  <a:lnTo>
                    <a:pt x="2156" y="6250"/>
                  </a:lnTo>
                  <a:lnTo>
                    <a:pt x="3024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40"/>
            <p:cNvSpPr/>
            <p:nvPr/>
          </p:nvSpPr>
          <p:spPr>
            <a:xfrm>
              <a:off x="7835934" y="3948783"/>
              <a:ext cx="186403" cy="200313"/>
            </a:xfrm>
            <a:custGeom>
              <a:avLst/>
              <a:gdLst/>
              <a:ahLst/>
              <a:cxnLst/>
              <a:rect l="l" t="t" r="r" b="b"/>
              <a:pathLst>
                <a:path w="5816" h="6250" extrusionOk="0">
                  <a:moveTo>
                    <a:pt x="869" y="0"/>
                  </a:moveTo>
                  <a:lnTo>
                    <a:pt x="1" y="6249"/>
                  </a:lnTo>
                  <a:lnTo>
                    <a:pt x="1" y="6249"/>
                  </a:lnTo>
                  <a:lnTo>
                    <a:pt x="5815" y="1538"/>
                  </a:lnTo>
                  <a:lnTo>
                    <a:pt x="869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40"/>
            <p:cNvSpPr/>
            <p:nvPr/>
          </p:nvSpPr>
          <p:spPr>
            <a:xfrm>
              <a:off x="7835934" y="3947693"/>
              <a:ext cx="189063" cy="201402"/>
            </a:xfrm>
            <a:custGeom>
              <a:avLst/>
              <a:gdLst/>
              <a:ahLst/>
              <a:cxnLst/>
              <a:rect l="l" t="t" r="r" b="b"/>
              <a:pathLst>
                <a:path w="5899" h="6284" extrusionOk="0">
                  <a:moveTo>
                    <a:pt x="17" y="6201"/>
                  </a:moveTo>
                  <a:cubicBezTo>
                    <a:pt x="14" y="6220"/>
                    <a:pt x="11" y="6237"/>
                    <a:pt x="8" y="6251"/>
                  </a:cubicBezTo>
                  <a:lnTo>
                    <a:pt x="8" y="6251"/>
                  </a:lnTo>
                  <a:cubicBezTo>
                    <a:pt x="14" y="6235"/>
                    <a:pt x="16" y="6221"/>
                    <a:pt x="17" y="6201"/>
                  </a:cubicBezTo>
                  <a:close/>
                  <a:moveTo>
                    <a:pt x="8" y="6251"/>
                  </a:moveTo>
                  <a:cubicBezTo>
                    <a:pt x="6" y="6256"/>
                    <a:pt x="3" y="6261"/>
                    <a:pt x="1" y="6267"/>
                  </a:cubicBezTo>
                  <a:cubicBezTo>
                    <a:pt x="1" y="6267"/>
                    <a:pt x="1" y="6283"/>
                    <a:pt x="1" y="6283"/>
                  </a:cubicBezTo>
                  <a:cubicBezTo>
                    <a:pt x="3" y="6274"/>
                    <a:pt x="5" y="6263"/>
                    <a:pt x="8" y="6251"/>
                  </a:cubicBezTo>
                  <a:close/>
                  <a:moveTo>
                    <a:pt x="836" y="1"/>
                  </a:moveTo>
                  <a:lnTo>
                    <a:pt x="836" y="34"/>
                  </a:lnTo>
                  <a:cubicBezTo>
                    <a:pt x="585" y="1856"/>
                    <a:pt x="385" y="3426"/>
                    <a:pt x="234" y="4546"/>
                  </a:cubicBezTo>
                  <a:cubicBezTo>
                    <a:pt x="168" y="5097"/>
                    <a:pt x="101" y="5531"/>
                    <a:pt x="67" y="5832"/>
                  </a:cubicBezTo>
                  <a:cubicBezTo>
                    <a:pt x="51" y="5983"/>
                    <a:pt x="34" y="6100"/>
                    <a:pt x="17" y="6166"/>
                  </a:cubicBezTo>
                  <a:cubicBezTo>
                    <a:pt x="17" y="6180"/>
                    <a:pt x="17" y="6192"/>
                    <a:pt x="17" y="6201"/>
                  </a:cubicBezTo>
                  <a:lnTo>
                    <a:pt x="17" y="6201"/>
                  </a:lnTo>
                  <a:cubicBezTo>
                    <a:pt x="55" y="5983"/>
                    <a:pt x="124" y="5445"/>
                    <a:pt x="268" y="4512"/>
                  </a:cubicBezTo>
                  <a:cubicBezTo>
                    <a:pt x="417" y="3419"/>
                    <a:pt x="632" y="1882"/>
                    <a:pt x="896" y="81"/>
                  </a:cubicBezTo>
                  <a:lnTo>
                    <a:pt x="896" y="81"/>
                  </a:lnTo>
                  <a:lnTo>
                    <a:pt x="3894" y="1003"/>
                  </a:lnTo>
                  <a:lnTo>
                    <a:pt x="5758" y="1571"/>
                  </a:lnTo>
                  <a:lnTo>
                    <a:pt x="5758" y="1571"/>
                  </a:lnTo>
                  <a:lnTo>
                    <a:pt x="1671" y="4913"/>
                  </a:lnTo>
                  <a:lnTo>
                    <a:pt x="1" y="6283"/>
                  </a:lnTo>
                  <a:cubicBezTo>
                    <a:pt x="1" y="6283"/>
                    <a:pt x="17" y="6283"/>
                    <a:pt x="34" y="6267"/>
                  </a:cubicBezTo>
                  <a:lnTo>
                    <a:pt x="118" y="6200"/>
                  </a:lnTo>
                  <a:lnTo>
                    <a:pt x="435" y="5949"/>
                  </a:lnTo>
                  <a:lnTo>
                    <a:pt x="1655" y="4963"/>
                  </a:lnTo>
                  <a:lnTo>
                    <a:pt x="5849" y="1588"/>
                  </a:lnTo>
                  <a:lnTo>
                    <a:pt x="5899" y="1555"/>
                  </a:lnTo>
                  <a:lnTo>
                    <a:pt x="5832" y="1538"/>
                  </a:lnTo>
                  <a:lnTo>
                    <a:pt x="3927" y="937"/>
                  </a:lnTo>
                  <a:lnTo>
                    <a:pt x="886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40"/>
            <p:cNvSpPr/>
            <p:nvPr/>
          </p:nvSpPr>
          <p:spPr>
            <a:xfrm>
              <a:off x="7658152" y="2779759"/>
              <a:ext cx="25736" cy="66985"/>
            </a:xfrm>
            <a:custGeom>
              <a:avLst/>
              <a:gdLst/>
              <a:ahLst/>
              <a:cxnLst/>
              <a:rect l="l" t="t" r="r" b="b"/>
              <a:pathLst>
                <a:path w="803" h="2090" extrusionOk="0">
                  <a:moveTo>
                    <a:pt x="368" y="1"/>
                  </a:moveTo>
                  <a:lnTo>
                    <a:pt x="0" y="2089"/>
                  </a:lnTo>
                  <a:lnTo>
                    <a:pt x="451" y="2089"/>
                  </a:lnTo>
                  <a:lnTo>
                    <a:pt x="802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40"/>
            <p:cNvSpPr/>
            <p:nvPr/>
          </p:nvSpPr>
          <p:spPr>
            <a:xfrm>
              <a:off x="7028915" y="3262304"/>
              <a:ext cx="108201" cy="222331"/>
            </a:xfrm>
            <a:custGeom>
              <a:avLst/>
              <a:gdLst/>
              <a:ahLst/>
              <a:cxnLst/>
              <a:rect l="l" t="t" r="r" b="b"/>
              <a:pathLst>
                <a:path w="3376" h="6937" extrusionOk="0">
                  <a:moveTo>
                    <a:pt x="1863" y="0"/>
                  </a:moveTo>
                  <a:cubicBezTo>
                    <a:pt x="1213" y="0"/>
                    <a:pt x="565" y="191"/>
                    <a:pt x="1" y="567"/>
                  </a:cubicBezTo>
                  <a:lnTo>
                    <a:pt x="68" y="3926"/>
                  </a:lnTo>
                  <a:lnTo>
                    <a:pt x="68" y="5713"/>
                  </a:lnTo>
                  <a:cubicBezTo>
                    <a:pt x="68" y="6315"/>
                    <a:pt x="385" y="6883"/>
                    <a:pt x="987" y="6933"/>
                  </a:cubicBezTo>
                  <a:cubicBezTo>
                    <a:pt x="1017" y="6935"/>
                    <a:pt x="1047" y="6937"/>
                    <a:pt x="1076" y="6937"/>
                  </a:cubicBezTo>
                  <a:cubicBezTo>
                    <a:pt x="1690" y="6937"/>
                    <a:pt x="2208" y="6451"/>
                    <a:pt x="2240" y="5814"/>
                  </a:cubicBezTo>
                  <a:cubicBezTo>
                    <a:pt x="2256" y="5179"/>
                    <a:pt x="2290" y="4544"/>
                    <a:pt x="2290" y="4544"/>
                  </a:cubicBezTo>
                  <a:cubicBezTo>
                    <a:pt x="2290" y="4544"/>
                    <a:pt x="3242" y="4460"/>
                    <a:pt x="3309" y="3508"/>
                  </a:cubicBezTo>
                  <a:cubicBezTo>
                    <a:pt x="3376" y="2555"/>
                    <a:pt x="3342" y="350"/>
                    <a:pt x="3342" y="350"/>
                  </a:cubicBezTo>
                  <a:cubicBezTo>
                    <a:pt x="2874" y="116"/>
                    <a:pt x="2368" y="0"/>
                    <a:pt x="1863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40"/>
            <p:cNvSpPr/>
            <p:nvPr/>
          </p:nvSpPr>
          <p:spPr>
            <a:xfrm>
              <a:off x="7012858" y="3237048"/>
              <a:ext cx="149449" cy="180217"/>
            </a:xfrm>
            <a:custGeom>
              <a:avLst/>
              <a:gdLst/>
              <a:ahLst/>
              <a:cxnLst/>
              <a:rect l="l" t="t" r="r" b="b"/>
              <a:pathLst>
                <a:path w="4663" h="5623" extrusionOk="0">
                  <a:moveTo>
                    <a:pt x="2874" y="3126"/>
                  </a:moveTo>
                  <a:lnTo>
                    <a:pt x="2874" y="3126"/>
                  </a:lnTo>
                  <a:cubicBezTo>
                    <a:pt x="2869" y="3126"/>
                    <a:pt x="2863" y="3126"/>
                    <a:pt x="2858" y="3126"/>
                  </a:cubicBezTo>
                  <a:lnTo>
                    <a:pt x="2874" y="3126"/>
                  </a:lnTo>
                  <a:cubicBezTo>
                    <a:pt x="2874" y="3126"/>
                    <a:pt x="2874" y="3126"/>
                    <a:pt x="2874" y="3126"/>
                  </a:cubicBezTo>
                  <a:close/>
                  <a:moveTo>
                    <a:pt x="2759" y="0"/>
                  </a:moveTo>
                  <a:cubicBezTo>
                    <a:pt x="2548" y="0"/>
                    <a:pt x="2340" y="56"/>
                    <a:pt x="2156" y="169"/>
                  </a:cubicBezTo>
                  <a:cubicBezTo>
                    <a:pt x="1872" y="353"/>
                    <a:pt x="1571" y="520"/>
                    <a:pt x="1254" y="653"/>
                  </a:cubicBezTo>
                  <a:cubicBezTo>
                    <a:pt x="986" y="737"/>
                    <a:pt x="686" y="754"/>
                    <a:pt x="452" y="904"/>
                  </a:cubicBezTo>
                  <a:cubicBezTo>
                    <a:pt x="251" y="1054"/>
                    <a:pt x="117" y="1272"/>
                    <a:pt x="67" y="1522"/>
                  </a:cubicBezTo>
                  <a:cubicBezTo>
                    <a:pt x="17" y="1773"/>
                    <a:pt x="0" y="2023"/>
                    <a:pt x="17" y="2274"/>
                  </a:cubicBezTo>
                  <a:cubicBezTo>
                    <a:pt x="34" y="2976"/>
                    <a:pt x="34" y="3678"/>
                    <a:pt x="51" y="4379"/>
                  </a:cubicBezTo>
                  <a:cubicBezTo>
                    <a:pt x="34" y="4680"/>
                    <a:pt x="101" y="4981"/>
                    <a:pt x="251" y="5231"/>
                  </a:cubicBezTo>
                  <a:cubicBezTo>
                    <a:pt x="454" y="5521"/>
                    <a:pt x="833" y="5623"/>
                    <a:pt x="1191" y="5623"/>
                  </a:cubicBezTo>
                  <a:cubicBezTo>
                    <a:pt x="1246" y="5623"/>
                    <a:pt x="1301" y="5620"/>
                    <a:pt x="1354" y="5616"/>
                  </a:cubicBezTo>
                  <a:cubicBezTo>
                    <a:pt x="1772" y="5566"/>
                    <a:pt x="2156" y="5382"/>
                    <a:pt x="2457" y="5081"/>
                  </a:cubicBezTo>
                  <a:cubicBezTo>
                    <a:pt x="2624" y="4914"/>
                    <a:pt x="2741" y="4680"/>
                    <a:pt x="2791" y="4429"/>
                  </a:cubicBezTo>
                  <a:cubicBezTo>
                    <a:pt x="2808" y="4246"/>
                    <a:pt x="2674" y="4079"/>
                    <a:pt x="2507" y="4028"/>
                  </a:cubicBezTo>
                  <a:cubicBezTo>
                    <a:pt x="2306" y="3978"/>
                    <a:pt x="2139" y="3861"/>
                    <a:pt x="2039" y="3678"/>
                  </a:cubicBezTo>
                  <a:cubicBezTo>
                    <a:pt x="1922" y="3427"/>
                    <a:pt x="1989" y="3143"/>
                    <a:pt x="2223" y="2993"/>
                  </a:cubicBezTo>
                  <a:cubicBezTo>
                    <a:pt x="2300" y="2945"/>
                    <a:pt x="2385" y="2923"/>
                    <a:pt x="2470" y="2923"/>
                  </a:cubicBezTo>
                  <a:cubicBezTo>
                    <a:pt x="2624" y="2923"/>
                    <a:pt x="2777" y="2997"/>
                    <a:pt x="2874" y="3126"/>
                  </a:cubicBezTo>
                  <a:lnTo>
                    <a:pt x="2874" y="3126"/>
                  </a:lnTo>
                  <a:cubicBezTo>
                    <a:pt x="3026" y="3115"/>
                    <a:pt x="3043" y="2956"/>
                    <a:pt x="3075" y="2859"/>
                  </a:cubicBezTo>
                  <a:cubicBezTo>
                    <a:pt x="3142" y="2642"/>
                    <a:pt x="3142" y="2408"/>
                    <a:pt x="3092" y="2191"/>
                  </a:cubicBezTo>
                  <a:lnTo>
                    <a:pt x="3092" y="2191"/>
                  </a:lnTo>
                  <a:cubicBezTo>
                    <a:pt x="3251" y="2268"/>
                    <a:pt x="3419" y="2304"/>
                    <a:pt x="3583" y="2304"/>
                  </a:cubicBezTo>
                  <a:cubicBezTo>
                    <a:pt x="4024" y="2304"/>
                    <a:pt x="4442" y="2044"/>
                    <a:pt x="4612" y="1606"/>
                  </a:cubicBezTo>
                  <a:cubicBezTo>
                    <a:pt x="4662" y="1439"/>
                    <a:pt x="4662" y="1272"/>
                    <a:pt x="4612" y="1121"/>
                  </a:cubicBezTo>
                  <a:cubicBezTo>
                    <a:pt x="4478" y="670"/>
                    <a:pt x="4044" y="703"/>
                    <a:pt x="3743" y="520"/>
                  </a:cubicBezTo>
                  <a:cubicBezTo>
                    <a:pt x="3526" y="403"/>
                    <a:pt x="3376" y="186"/>
                    <a:pt x="3158" y="69"/>
                  </a:cubicBezTo>
                  <a:cubicBezTo>
                    <a:pt x="3028" y="23"/>
                    <a:pt x="2893" y="0"/>
                    <a:pt x="275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40"/>
            <p:cNvSpPr/>
            <p:nvPr/>
          </p:nvSpPr>
          <p:spPr>
            <a:xfrm>
              <a:off x="6966257" y="3207114"/>
              <a:ext cx="65895" cy="70286"/>
            </a:xfrm>
            <a:custGeom>
              <a:avLst/>
              <a:gdLst/>
              <a:ahLst/>
              <a:cxnLst/>
              <a:rect l="l" t="t" r="r" b="b"/>
              <a:pathLst>
                <a:path w="2056" h="2193" extrusionOk="0">
                  <a:moveTo>
                    <a:pt x="1070" y="0"/>
                  </a:moveTo>
                  <a:cubicBezTo>
                    <a:pt x="636" y="33"/>
                    <a:pt x="251" y="334"/>
                    <a:pt x="118" y="769"/>
                  </a:cubicBezTo>
                  <a:cubicBezTo>
                    <a:pt x="1" y="1203"/>
                    <a:pt x="151" y="1654"/>
                    <a:pt x="502" y="1938"/>
                  </a:cubicBezTo>
                  <a:cubicBezTo>
                    <a:pt x="719" y="2104"/>
                    <a:pt x="981" y="2192"/>
                    <a:pt x="1248" y="2192"/>
                  </a:cubicBezTo>
                  <a:cubicBezTo>
                    <a:pt x="1413" y="2192"/>
                    <a:pt x="1579" y="2159"/>
                    <a:pt x="1739" y="2089"/>
                  </a:cubicBezTo>
                  <a:lnTo>
                    <a:pt x="1739" y="2089"/>
                  </a:lnTo>
                  <a:lnTo>
                    <a:pt x="1688" y="2105"/>
                  </a:lnTo>
                  <a:cubicBezTo>
                    <a:pt x="1839" y="1805"/>
                    <a:pt x="1956" y="1487"/>
                    <a:pt x="2006" y="1153"/>
                  </a:cubicBezTo>
                  <a:cubicBezTo>
                    <a:pt x="2056" y="819"/>
                    <a:pt x="1939" y="468"/>
                    <a:pt x="1705" y="234"/>
                  </a:cubicBezTo>
                  <a:cubicBezTo>
                    <a:pt x="1521" y="84"/>
                    <a:pt x="1304" y="0"/>
                    <a:pt x="107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40"/>
            <p:cNvSpPr/>
            <p:nvPr/>
          </p:nvSpPr>
          <p:spPr>
            <a:xfrm>
              <a:off x="7011800" y="3263329"/>
              <a:ext cx="14999" cy="14487"/>
            </a:xfrm>
            <a:custGeom>
              <a:avLst/>
              <a:gdLst/>
              <a:ahLst/>
              <a:cxnLst/>
              <a:rect l="l" t="t" r="r" b="b"/>
              <a:pathLst>
                <a:path w="468" h="452" extrusionOk="0">
                  <a:moveTo>
                    <a:pt x="468" y="0"/>
                  </a:moveTo>
                  <a:cubicBezTo>
                    <a:pt x="434" y="0"/>
                    <a:pt x="401" y="134"/>
                    <a:pt x="267" y="268"/>
                  </a:cubicBezTo>
                  <a:cubicBezTo>
                    <a:pt x="150" y="385"/>
                    <a:pt x="0" y="418"/>
                    <a:pt x="17" y="452"/>
                  </a:cubicBezTo>
                  <a:cubicBezTo>
                    <a:pt x="251" y="435"/>
                    <a:pt x="451" y="251"/>
                    <a:pt x="468" y="0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40"/>
            <p:cNvSpPr/>
            <p:nvPr/>
          </p:nvSpPr>
          <p:spPr>
            <a:xfrm>
              <a:off x="6981256" y="3242977"/>
              <a:ext cx="35383" cy="37050"/>
            </a:xfrm>
            <a:custGeom>
              <a:avLst/>
              <a:gdLst/>
              <a:ahLst/>
              <a:cxnLst/>
              <a:rect l="l" t="t" r="r" b="b"/>
              <a:pathLst>
                <a:path w="1104" h="1156" extrusionOk="0">
                  <a:moveTo>
                    <a:pt x="418" y="1"/>
                  </a:moveTo>
                  <a:lnTo>
                    <a:pt x="418" y="1"/>
                  </a:lnTo>
                  <a:cubicBezTo>
                    <a:pt x="335" y="67"/>
                    <a:pt x="251" y="151"/>
                    <a:pt x="201" y="234"/>
                  </a:cubicBezTo>
                  <a:cubicBezTo>
                    <a:pt x="118" y="335"/>
                    <a:pt x="67" y="435"/>
                    <a:pt x="34" y="552"/>
                  </a:cubicBezTo>
                  <a:cubicBezTo>
                    <a:pt x="1" y="702"/>
                    <a:pt x="17" y="853"/>
                    <a:pt x="101" y="986"/>
                  </a:cubicBezTo>
                  <a:cubicBezTo>
                    <a:pt x="191" y="1091"/>
                    <a:pt x="321" y="1156"/>
                    <a:pt x="456" y="1156"/>
                  </a:cubicBezTo>
                  <a:cubicBezTo>
                    <a:pt x="471" y="1156"/>
                    <a:pt x="487" y="1155"/>
                    <a:pt x="502" y="1153"/>
                  </a:cubicBezTo>
                  <a:cubicBezTo>
                    <a:pt x="619" y="1153"/>
                    <a:pt x="736" y="1120"/>
                    <a:pt x="836" y="1053"/>
                  </a:cubicBezTo>
                  <a:cubicBezTo>
                    <a:pt x="936" y="1020"/>
                    <a:pt x="1020" y="953"/>
                    <a:pt x="1103" y="869"/>
                  </a:cubicBezTo>
                  <a:lnTo>
                    <a:pt x="1103" y="869"/>
                  </a:lnTo>
                  <a:cubicBezTo>
                    <a:pt x="1087" y="869"/>
                    <a:pt x="1003" y="936"/>
                    <a:pt x="819" y="1020"/>
                  </a:cubicBezTo>
                  <a:cubicBezTo>
                    <a:pt x="719" y="1070"/>
                    <a:pt x="619" y="1087"/>
                    <a:pt x="502" y="1087"/>
                  </a:cubicBezTo>
                  <a:cubicBezTo>
                    <a:pt x="488" y="1088"/>
                    <a:pt x="475" y="1089"/>
                    <a:pt x="461" y="1089"/>
                  </a:cubicBezTo>
                  <a:cubicBezTo>
                    <a:pt x="344" y="1089"/>
                    <a:pt x="243" y="1026"/>
                    <a:pt x="168" y="936"/>
                  </a:cubicBezTo>
                  <a:cubicBezTo>
                    <a:pt x="84" y="819"/>
                    <a:pt x="67" y="686"/>
                    <a:pt x="101" y="569"/>
                  </a:cubicBezTo>
                  <a:cubicBezTo>
                    <a:pt x="118" y="452"/>
                    <a:pt x="168" y="351"/>
                    <a:pt x="235" y="268"/>
                  </a:cubicBezTo>
                  <a:cubicBezTo>
                    <a:pt x="301" y="184"/>
                    <a:pt x="368" y="101"/>
                    <a:pt x="41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40"/>
            <p:cNvSpPr/>
            <p:nvPr/>
          </p:nvSpPr>
          <p:spPr>
            <a:xfrm>
              <a:off x="6964654" y="3274354"/>
              <a:ext cx="50895" cy="50799"/>
            </a:xfrm>
            <a:custGeom>
              <a:avLst/>
              <a:gdLst/>
              <a:ahLst/>
              <a:cxnLst/>
              <a:rect l="l" t="t" r="r" b="b"/>
              <a:pathLst>
                <a:path w="1588" h="1585" extrusionOk="0">
                  <a:moveTo>
                    <a:pt x="1511" y="0"/>
                  </a:moveTo>
                  <a:cubicBezTo>
                    <a:pt x="1499" y="0"/>
                    <a:pt x="1486" y="2"/>
                    <a:pt x="1471" y="7"/>
                  </a:cubicBezTo>
                  <a:cubicBezTo>
                    <a:pt x="1371" y="24"/>
                    <a:pt x="1271" y="91"/>
                    <a:pt x="1204" y="158"/>
                  </a:cubicBezTo>
                  <a:cubicBezTo>
                    <a:pt x="1103" y="291"/>
                    <a:pt x="1037" y="442"/>
                    <a:pt x="1020" y="609"/>
                  </a:cubicBezTo>
                  <a:cubicBezTo>
                    <a:pt x="1003" y="793"/>
                    <a:pt x="970" y="976"/>
                    <a:pt x="920" y="1160"/>
                  </a:cubicBezTo>
                  <a:cubicBezTo>
                    <a:pt x="870" y="1327"/>
                    <a:pt x="736" y="1461"/>
                    <a:pt x="569" y="1511"/>
                  </a:cubicBezTo>
                  <a:cubicBezTo>
                    <a:pt x="553" y="1513"/>
                    <a:pt x="538" y="1514"/>
                    <a:pt x="523" y="1514"/>
                  </a:cubicBezTo>
                  <a:cubicBezTo>
                    <a:pt x="388" y="1514"/>
                    <a:pt x="260" y="1449"/>
                    <a:pt x="184" y="1344"/>
                  </a:cubicBezTo>
                  <a:cubicBezTo>
                    <a:pt x="134" y="1260"/>
                    <a:pt x="84" y="1177"/>
                    <a:pt x="51" y="1077"/>
                  </a:cubicBezTo>
                  <a:cubicBezTo>
                    <a:pt x="34" y="1043"/>
                    <a:pt x="17" y="993"/>
                    <a:pt x="1" y="960"/>
                  </a:cubicBezTo>
                  <a:lnTo>
                    <a:pt x="1" y="960"/>
                  </a:lnTo>
                  <a:cubicBezTo>
                    <a:pt x="1" y="1010"/>
                    <a:pt x="17" y="1043"/>
                    <a:pt x="17" y="1077"/>
                  </a:cubicBezTo>
                  <a:cubicBezTo>
                    <a:pt x="51" y="1177"/>
                    <a:pt x="101" y="1277"/>
                    <a:pt x="151" y="1377"/>
                  </a:cubicBezTo>
                  <a:cubicBezTo>
                    <a:pt x="201" y="1428"/>
                    <a:pt x="251" y="1494"/>
                    <a:pt x="318" y="1528"/>
                  </a:cubicBezTo>
                  <a:cubicBezTo>
                    <a:pt x="368" y="1565"/>
                    <a:pt x="437" y="1584"/>
                    <a:pt x="504" y="1584"/>
                  </a:cubicBezTo>
                  <a:cubicBezTo>
                    <a:pt x="526" y="1584"/>
                    <a:pt x="548" y="1582"/>
                    <a:pt x="569" y="1578"/>
                  </a:cubicBezTo>
                  <a:cubicBezTo>
                    <a:pt x="769" y="1528"/>
                    <a:pt x="936" y="1377"/>
                    <a:pt x="987" y="1177"/>
                  </a:cubicBezTo>
                  <a:cubicBezTo>
                    <a:pt x="1037" y="993"/>
                    <a:pt x="1070" y="809"/>
                    <a:pt x="1087" y="609"/>
                  </a:cubicBezTo>
                  <a:cubicBezTo>
                    <a:pt x="1087" y="458"/>
                    <a:pt x="1154" y="325"/>
                    <a:pt x="1237" y="191"/>
                  </a:cubicBezTo>
                  <a:cubicBezTo>
                    <a:pt x="1304" y="124"/>
                    <a:pt x="1388" y="57"/>
                    <a:pt x="1488" y="41"/>
                  </a:cubicBezTo>
                  <a:cubicBezTo>
                    <a:pt x="1555" y="24"/>
                    <a:pt x="1588" y="24"/>
                    <a:pt x="1588" y="24"/>
                  </a:cubicBezTo>
                  <a:cubicBezTo>
                    <a:pt x="1564" y="12"/>
                    <a:pt x="1541" y="0"/>
                    <a:pt x="151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40"/>
            <p:cNvSpPr/>
            <p:nvPr/>
          </p:nvSpPr>
          <p:spPr>
            <a:xfrm>
              <a:off x="6934143" y="3561619"/>
              <a:ext cx="81407" cy="138296"/>
            </a:xfrm>
            <a:custGeom>
              <a:avLst/>
              <a:gdLst/>
              <a:ahLst/>
              <a:cxnLst/>
              <a:rect l="l" t="t" r="r" b="b"/>
              <a:pathLst>
                <a:path w="2540" h="4315" extrusionOk="0">
                  <a:moveTo>
                    <a:pt x="485" y="0"/>
                  </a:moveTo>
                  <a:cubicBezTo>
                    <a:pt x="485" y="0"/>
                    <a:pt x="0" y="3542"/>
                    <a:pt x="485" y="3993"/>
                  </a:cubicBezTo>
                  <a:cubicBezTo>
                    <a:pt x="685" y="4207"/>
                    <a:pt x="950" y="4314"/>
                    <a:pt x="1228" y="4314"/>
                  </a:cubicBezTo>
                  <a:cubicBezTo>
                    <a:pt x="1297" y="4314"/>
                    <a:pt x="1367" y="4308"/>
                    <a:pt x="1437" y="4294"/>
                  </a:cubicBezTo>
                  <a:lnTo>
                    <a:pt x="2356" y="3526"/>
                  </a:lnTo>
                  <a:lnTo>
                    <a:pt x="2540" y="0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40"/>
            <p:cNvSpPr/>
            <p:nvPr/>
          </p:nvSpPr>
          <p:spPr>
            <a:xfrm>
              <a:off x="7270956" y="3173910"/>
              <a:ext cx="146244" cy="114611"/>
            </a:xfrm>
            <a:custGeom>
              <a:avLst/>
              <a:gdLst/>
              <a:ahLst/>
              <a:cxnLst/>
              <a:rect l="l" t="t" r="r" b="b"/>
              <a:pathLst>
                <a:path w="4563" h="3576" extrusionOk="0">
                  <a:moveTo>
                    <a:pt x="3994" y="0"/>
                  </a:moveTo>
                  <a:lnTo>
                    <a:pt x="1655" y="2289"/>
                  </a:lnTo>
                  <a:lnTo>
                    <a:pt x="619" y="1454"/>
                  </a:lnTo>
                  <a:lnTo>
                    <a:pt x="1" y="2122"/>
                  </a:lnTo>
                  <a:lnTo>
                    <a:pt x="1605" y="3576"/>
                  </a:lnTo>
                  <a:lnTo>
                    <a:pt x="4562" y="668"/>
                  </a:lnTo>
                  <a:lnTo>
                    <a:pt x="3994" y="0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40"/>
            <p:cNvSpPr/>
            <p:nvPr/>
          </p:nvSpPr>
          <p:spPr>
            <a:xfrm>
              <a:off x="7195479" y="3247785"/>
              <a:ext cx="175121" cy="251721"/>
            </a:xfrm>
            <a:custGeom>
              <a:avLst/>
              <a:gdLst/>
              <a:ahLst/>
              <a:cxnLst/>
              <a:rect l="l" t="t" r="r" b="b"/>
              <a:pathLst>
                <a:path w="5464" h="7854" extrusionOk="0">
                  <a:moveTo>
                    <a:pt x="4086" y="0"/>
                  </a:moveTo>
                  <a:cubicBezTo>
                    <a:pt x="4070" y="0"/>
                    <a:pt x="4060" y="16"/>
                    <a:pt x="4060" y="51"/>
                  </a:cubicBezTo>
                  <a:cubicBezTo>
                    <a:pt x="4077" y="218"/>
                    <a:pt x="4077" y="1137"/>
                    <a:pt x="4077" y="1137"/>
                  </a:cubicBezTo>
                  <a:lnTo>
                    <a:pt x="2473" y="4495"/>
                  </a:lnTo>
                  <a:cubicBezTo>
                    <a:pt x="2306" y="4947"/>
                    <a:pt x="1938" y="5281"/>
                    <a:pt x="1487" y="5448"/>
                  </a:cubicBezTo>
                  <a:lnTo>
                    <a:pt x="0" y="5882"/>
                  </a:lnTo>
                  <a:lnTo>
                    <a:pt x="585" y="7854"/>
                  </a:lnTo>
                  <a:lnTo>
                    <a:pt x="2657" y="7169"/>
                  </a:lnTo>
                  <a:cubicBezTo>
                    <a:pt x="3191" y="6985"/>
                    <a:pt x="3609" y="6567"/>
                    <a:pt x="3793" y="6033"/>
                  </a:cubicBezTo>
                  <a:lnTo>
                    <a:pt x="5213" y="1688"/>
                  </a:lnTo>
                  <a:cubicBezTo>
                    <a:pt x="5313" y="1404"/>
                    <a:pt x="5380" y="1120"/>
                    <a:pt x="5447" y="836"/>
                  </a:cubicBezTo>
                  <a:cubicBezTo>
                    <a:pt x="5464" y="536"/>
                    <a:pt x="5397" y="252"/>
                    <a:pt x="5263" y="1"/>
                  </a:cubicBezTo>
                  <a:lnTo>
                    <a:pt x="4361" y="569"/>
                  </a:lnTo>
                  <a:cubicBezTo>
                    <a:pt x="4334" y="285"/>
                    <a:pt x="4153" y="0"/>
                    <a:pt x="4086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40"/>
            <p:cNvSpPr/>
            <p:nvPr/>
          </p:nvSpPr>
          <p:spPr>
            <a:xfrm>
              <a:off x="7069073" y="4391105"/>
              <a:ext cx="111438" cy="48492"/>
            </a:xfrm>
            <a:custGeom>
              <a:avLst/>
              <a:gdLst/>
              <a:ahLst/>
              <a:cxnLst/>
              <a:rect l="l" t="t" r="r" b="b"/>
              <a:pathLst>
                <a:path w="3477" h="1513" extrusionOk="0">
                  <a:moveTo>
                    <a:pt x="1856" y="1"/>
                  </a:moveTo>
                  <a:lnTo>
                    <a:pt x="1" y="17"/>
                  </a:lnTo>
                  <a:lnTo>
                    <a:pt x="18" y="1488"/>
                  </a:lnTo>
                  <a:lnTo>
                    <a:pt x="135" y="1488"/>
                  </a:lnTo>
                  <a:cubicBezTo>
                    <a:pt x="394" y="1496"/>
                    <a:pt x="1045" y="1513"/>
                    <a:pt x="1676" y="1513"/>
                  </a:cubicBezTo>
                  <a:cubicBezTo>
                    <a:pt x="2307" y="1513"/>
                    <a:pt x="2917" y="1496"/>
                    <a:pt x="3092" y="1438"/>
                  </a:cubicBezTo>
                  <a:cubicBezTo>
                    <a:pt x="3476" y="1321"/>
                    <a:pt x="1889" y="986"/>
                    <a:pt x="1889" y="986"/>
                  </a:cubicBezTo>
                  <a:lnTo>
                    <a:pt x="1856" y="1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40"/>
            <p:cNvSpPr/>
            <p:nvPr/>
          </p:nvSpPr>
          <p:spPr>
            <a:xfrm>
              <a:off x="7069073" y="4421007"/>
              <a:ext cx="21986" cy="16730"/>
            </a:xfrm>
            <a:custGeom>
              <a:avLst/>
              <a:gdLst/>
              <a:ahLst/>
              <a:cxnLst/>
              <a:rect l="l" t="t" r="r" b="b"/>
              <a:pathLst>
                <a:path w="686" h="522" extrusionOk="0">
                  <a:moveTo>
                    <a:pt x="65" y="0"/>
                  </a:moveTo>
                  <a:cubicBezTo>
                    <a:pt x="44" y="0"/>
                    <a:pt x="22" y="1"/>
                    <a:pt x="1" y="3"/>
                  </a:cubicBezTo>
                  <a:lnTo>
                    <a:pt x="18" y="521"/>
                  </a:lnTo>
                  <a:lnTo>
                    <a:pt x="686" y="521"/>
                  </a:lnTo>
                  <a:cubicBezTo>
                    <a:pt x="653" y="371"/>
                    <a:pt x="569" y="220"/>
                    <a:pt x="452" y="120"/>
                  </a:cubicBezTo>
                  <a:cubicBezTo>
                    <a:pt x="336" y="47"/>
                    <a:pt x="207" y="0"/>
                    <a:pt x="65" y="0"/>
                  </a:cubicBezTo>
                  <a:close/>
                </a:path>
              </a:pathLst>
            </a:custGeom>
            <a:solidFill>
              <a:srgbClr val="FFFFFF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40"/>
            <p:cNvSpPr/>
            <p:nvPr/>
          </p:nvSpPr>
          <p:spPr>
            <a:xfrm>
              <a:off x="7069618" y="4429116"/>
              <a:ext cx="102304" cy="10801"/>
            </a:xfrm>
            <a:custGeom>
              <a:avLst/>
              <a:gdLst/>
              <a:ahLst/>
              <a:cxnLst/>
              <a:rect l="l" t="t" r="r" b="b"/>
              <a:pathLst>
                <a:path w="3192" h="337" extrusionOk="0">
                  <a:moveTo>
                    <a:pt x="2641" y="1"/>
                  </a:moveTo>
                  <a:cubicBezTo>
                    <a:pt x="2540" y="1"/>
                    <a:pt x="2473" y="235"/>
                    <a:pt x="2473" y="235"/>
                  </a:cubicBezTo>
                  <a:lnTo>
                    <a:pt x="1" y="252"/>
                  </a:lnTo>
                  <a:lnTo>
                    <a:pt x="1" y="302"/>
                  </a:lnTo>
                  <a:cubicBezTo>
                    <a:pt x="332" y="325"/>
                    <a:pt x="812" y="336"/>
                    <a:pt x="1297" y="336"/>
                  </a:cubicBezTo>
                  <a:cubicBezTo>
                    <a:pt x="2182" y="336"/>
                    <a:pt x="3082" y="300"/>
                    <a:pt x="3125" y="235"/>
                  </a:cubicBezTo>
                  <a:cubicBezTo>
                    <a:pt x="3192" y="151"/>
                    <a:pt x="2641" y="1"/>
                    <a:pt x="2641" y="1"/>
                  </a:cubicBezTo>
                  <a:close/>
                </a:path>
              </a:pathLst>
            </a:custGeom>
            <a:solidFill>
              <a:srgbClr val="FFFFFF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40"/>
            <p:cNvSpPr/>
            <p:nvPr/>
          </p:nvSpPr>
          <p:spPr>
            <a:xfrm>
              <a:off x="7072823" y="4435558"/>
              <a:ext cx="95894" cy="2404"/>
            </a:xfrm>
            <a:custGeom>
              <a:avLst/>
              <a:gdLst/>
              <a:ahLst/>
              <a:cxnLst/>
              <a:rect l="l" t="t" r="r" b="b"/>
              <a:pathLst>
                <a:path w="2992" h="75" extrusionOk="0">
                  <a:moveTo>
                    <a:pt x="2908" y="0"/>
                  </a:moveTo>
                  <a:lnTo>
                    <a:pt x="2574" y="17"/>
                  </a:lnTo>
                  <a:cubicBezTo>
                    <a:pt x="2290" y="34"/>
                    <a:pt x="1889" y="34"/>
                    <a:pt x="1454" y="51"/>
                  </a:cubicBezTo>
                  <a:lnTo>
                    <a:pt x="1" y="51"/>
                  </a:lnTo>
                  <a:lnTo>
                    <a:pt x="335" y="67"/>
                  </a:lnTo>
                  <a:cubicBezTo>
                    <a:pt x="524" y="67"/>
                    <a:pt x="766" y="75"/>
                    <a:pt x="1034" y="75"/>
                  </a:cubicBezTo>
                  <a:cubicBezTo>
                    <a:pt x="1169" y="75"/>
                    <a:pt x="1310" y="73"/>
                    <a:pt x="1454" y="67"/>
                  </a:cubicBezTo>
                  <a:cubicBezTo>
                    <a:pt x="1889" y="67"/>
                    <a:pt x="2290" y="51"/>
                    <a:pt x="2574" y="34"/>
                  </a:cubicBezTo>
                  <a:lnTo>
                    <a:pt x="2908" y="17"/>
                  </a:lnTo>
                  <a:lnTo>
                    <a:pt x="2992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40"/>
            <p:cNvSpPr/>
            <p:nvPr/>
          </p:nvSpPr>
          <p:spPr>
            <a:xfrm>
              <a:off x="7148878" y="4428058"/>
              <a:ext cx="5929" cy="9679"/>
            </a:xfrm>
            <a:custGeom>
              <a:avLst/>
              <a:gdLst/>
              <a:ahLst/>
              <a:cxnLst/>
              <a:rect l="l" t="t" r="r" b="b"/>
              <a:pathLst>
                <a:path w="185" h="302" extrusionOk="0">
                  <a:moveTo>
                    <a:pt x="184" y="0"/>
                  </a:moveTo>
                  <a:lnTo>
                    <a:pt x="184" y="0"/>
                  </a:lnTo>
                  <a:cubicBezTo>
                    <a:pt x="67" y="51"/>
                    <a:pt x="0" y="168"/>
                    <a:pt x="0" y="301"/>
                  </a:cubicBezTo>
                  <a:cubicBezTo>
                    <a:pt x="17" y="234"/>
                    <a:pt x="34" y="184"/>
                    <a:pt x="67" y="134"/>
                  </a:cubicBezTo>
                  <a:cubicBezTo>
                    <a:pt x="101" y="84"/>
                    <a:pt x="134" y="51"/>
                    <a:pt x="18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40"/>
            <p:cNvSpPr/>
            <p:nvPr/>
          </p:nvSpPr>
          <p:spPr>
            <a:xfrm>
              <a:off x="7131218" y="4423764"/>
              <a:ext cx="3237" cy="5384"/>
            </a:xfrm>
            <a:custGeom>
              <a:avLst/>
              <a:gdLst/>
              <a:ahLst/>
              <a:cxnLst/>
              <a:rect l="l" t="t" r="r" b="b"/>
              <a:pathLst>
                <a:path w="101" h="168" extrusionOk="0">
                  <a:moveTo>
                    <a:pt x="100" y="1"/>
                  </a:moveTo>
                  <a:cubicBezTo>
                    <a:pt x="100" y="1"/>
                    <a:pt x="67" y="34"/>
                    <a:pt x="50" y="84"/>
                  </a:cubicBezTo>
                  <a:cubicBezTo>
                    <a:pt x="17" y="118"/>
                    <a:pt x="0" y="151"/>
                    <a:pt x="0" y="168"/>
                  </a:cubicBezTo>
                  <a:cubicBezTo>
                    <a:pt x="17" y="168"/>
                    <a:pt x="33" y="134"/>
                    <a:pt x="67" y="84"/>
                  </a:cubicBezTo>
                  <a:cubicBezTo>
                    <a:pt x="84" y="51"/>
                    <a:pt x="100" y="1"/>
                    <a:pt x="10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40"/>
            <p:cNvSpPr/>
            <p:nvPr/>
          </p:nvSpPr>
          <p:spPr>
            <a:xfrm>
              <a:off x="7126379" y="4423091"/>
              <a:ext cx="3782" cy="3397"/>
            </a:xfrm>
            <a:custGeom>
              <a:avLst/>
              <a:gdLst/>
              <a:ahLst/>
              <a:cxnLst/>
              <a:rect l="l" t="t" r="r" b="b"/>
              <a:pathLst>
                <a:path w="118" h="106" extrusionOk="0">
                  <a:moveTo>
                    <a:pt x="114" y="1"/>
                  </a:moveTo>
                  <a:cubicBezTo>
                    <a:pt x="105" y="1"/>
                    <a:pt x="78" y="25"/>
                    <a:pt x="51" y="39"/>
                  </a:cubicBezTo>
                  <a:cubicBezTo>
                    <a:pt x="17" y="72"/>
                    <a:pt x="1" y="105"/>
                    <a:pt x="1" y="105"/>
                  </a:cubicBezTo>
                  <a:cubicBezTo>
                    <a:pt x="1" y="105"/>
                    <a:pt x="34" y="89"/>
                    <a:pt x="68" y="55"/>
                  </a:cubicBezTo>
                  <a:cubicBezTo>
                    <a:pt x="101" y="22"/>
                    <a:pt x="118" y="5"/>
                    <a:pt x="118" y="5"/>
                  </a:cubicBezTo>
                  <a:cubicBezTo>
                    <a:pt x="118" y="2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40"/>
            <p:cNvSpPr/>
            <p:nvPr/>
          </p:nvSpPr>
          <p:spPr>
            <a:xfrm>
              <a:off x="7123174" y="4420559"/>
              <a:ext cx="6442" cy="577"/>
            </a:xfrm>
            <a:custGeom>
              <a:avLst/>
              <a:gdLst/>
              <a:ahLst/>
              <a:cxnLst/>
              <a:rect l="l" t="t" r="r" b="b"/>
              <a:pathLst>
                <a:path w="201" h="18" extrusionOk="0">
                  <a:moveTo>
                    <a:pt x="0" y="1"/>
                  </a:moveTo>
                  <a:lnTo>
                    <a:pt x="0" y="17"/>
                  </a:lnTo>
                  <a:lnTo>
                    <a:pt x="101" y="17"/>
                  </a:lnTo>
                  <a:cubicBezTo>
                    <a:pt x="134" y="17"/>
                    <a:pt x="168" y="17"/>
                    <a:pt x="20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40"/>
            <p:cNvSpPr/>
            <p:nvPr/>
          </p:nvSpPr>
          <p:spPr>
            <a:xfrm>
              <a:off x="7122116" y="4416809"/>
              <a:ext cx="6987" cy="1154"/>
            </a:xfrm>
            <a:custGeom>
              <a:avLst/>
              <a:gdLst/>
              <a:ahLst/>
              <a:cxnLst/>
              <a:rect l="l" t="t" r="r" b="b"/>
              <a:pathLst>
                <a:path w="218" h="36" extrusionOk="0">
                  <a:moveTo>
                    <a:pt x="0" y="1"/>
                  </a:moveTo>
                  <a:cubicBezTo>
                    <a:pt x="41" y="21"/>
                    <a:pt x="89" y="36"/>
                    <a:pt x="135" y="36"/>
                  </a:cubicBezTo>
                  <a:cubicBezTo>
                    <a:pt x="164" y="36"/>
                    <a:pt x="192" y="30"/>
                    <a:pt x="217" y="17"/>
                  </a:cubicBezTo>
                  <a:cubicBezTo>
                    <a:pt x="195" y="17"/>
                    <a:pt x="173" y="10"/>
                    <a:pt x="150" y="10"/>
                  </a:cubicBezTo>
                  <a:cubicBezTo>
                    <a:pt x="139" y="10"/>
                    <a:pt x="128" y="12"/>
                    <a:pt x="117" y="17"/>
                  </a:cubicBezTo>
                  <a:cubicBezTo>
                    <a:pt x="84" y="1"/>
                    <a:pt x="33" y="1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40"/>
            <p:cNvSpPr/>
            <p:nvPr/>
          </p:nvSpPr>
          <p:spPr>
            <a:xfrm>
              <a:off x="7133334" y="4418187"/>
              <a:ext cx="11282" cy="6698"/>
            </a:xfrm>
            <a:custGeom>
              <a:avLst/>
              <a:gdLst/>
              <a:ahLst/>
              <a:cxnLst/>
              <a:rect l="l" t="t" r="r" b="b"/>
              <a:pathLst>
                <a:path w="352" h="209" extrusionOk="0">
                  <a:moveTo>
                    <a:pt x="212" y="17"/>
                  </a:moveTo>
                  <a:cubicBezTo>
                    <a:pt x="247" y="17"/>
                    <a:pt x="283" y="29"/>
                    <a:pt x="318" y="41"/>
                  </a:cubicBezTo>
                  <a:cubicBezTo>
                    <a:pt x="335" y="58"/>
                    <a:pt x="318" y="75"/>
                    <a:pt x="302" y="91"/>
                  </a:cubicBezTo>
                  <a:cubicBezTo>
                    <a:pt x="285" y="108"/>
                    <a:pt x="268" y="108"/>
                    <a:pt x="235" y="125"/>
                  </a:cubicBezTo>
                  <a:cubicBezTo>
                    <a:pt x="201" y="141"/>
                    <a:pt x="151" y="141"/>
                    <a:pt x="118" y="158"/>
                  </a:cubicBezTo>
                  <a:cubicBezTo>
                    <a:pt x="82" y="167"/>
                    <a:pt x="51" y="171"/>
                    <a:pt x="30" y="173"/>
                  </a:cubicBezTo>
                  <a:lnTo>
                    <a:pt x="30" y="173"/>
                  </a:lnTo>
                  <a:cubicBezTo>
                    <a:pt x="43" y="142"/>
                    <a:pt x="55" y="120"/>
                    <a:pt x="68" y="108"/>
                  </a:cubicBezTo>
                  <a:cubicBezTo>
                    <a:pt x="101" y="75"/>
                    <a:pt x="135" y="41"/>
                    <a:pt x="168" y="24"/>
                  </a:cubicBezTo>
                  <a:cubicBezTo>
                    <a:pt x="183" y="20"/>
                    <a:pt x="197" y="17"/>
                    <a:pt x="212" y="17"/>
                  </a:cubicBezTo>
                  <a:close/>
                  <a:moveTo>
                    <a:pt x="236" y="1"/>
                  </a:moveTo>
                  <a:cubicBezTo>
                    <a:pt x="165" y="1"/>
                    <a:pt x="96" y="34"/>
                    <a:pt x="51" y="91"/>
                  </a:cubicBezTo>
                  <a:cubicBezTo>
                    <a:pt x="34" y="108"/>
                    <a:pt x="34" y="141"/>
                    <a:pt x="18" y="174"/>
                  </a:cubicBezTo>
                  <a:lnTo>
                    <a:pt x="18" y="174"/>
                  </a:lnTo>
                  <a:cubicBezTo>
                    <a:pt x="7" y="175"/>
                    <a:pt x="1" y="175"/>
                    <a:pt x="1" y="175"/>
                  </a:cubicBezTo>
                  <a:lnTo>
                    <a:pt x="18" y="175"/>
                  </a:lnTo>
                  <a:cubicBezTo>
                    <a:pt x="18" y="192"/>
                    <a:pt x="18" y="208"/>
                    <a:pt x="18" y="208"/>
                  </a:cubicBezTo>
                  <a:cubicBezTo>
                    <a:pt x="22" y="196"/>
                    <a:pt x="26" y="185"/>
                    <a:pt x="30" y="175"/>
                  </a:cubicBezTo>
                  <a:lnTo>
                    <a:pt x="118" y="175"/>
                  </a:lnTo>
                  <a:cubicBezTo>
                    <a:pt x="168" y="158"/>
                    <a:pt x="201" y="158"/>
                    <a:pt x="252" y="141"/>
                  </a:cubicBezTo>
                  <a:cubicBezTo>
                    <a:pt x="268" y="125"/>
                    <a:pt x="302" y="125"/>
                    <a:pt x="318" y="108"/>
                  </a:cubicBezTo>
                  <a:cubicBezTo>
                    <a:pt x="335" y="91"/>
                    <a:pt x="335" y="91"/>
                    <a:pt x="352" y="75"/>
                  </a:cubicBezTo>
                  <a:cubicBezTo>
                    <a:pt x="352" y="58"/>
                    <a:pt x="335" y="41"/>
                    <a:pt x="335" y="24"/>
                  </a:cubicBezTo>
                  <a:cubicBezTo>
                    <a:pt x="303" y="8"/>
                    <a:pt x="269" y="1"/>
                    <a:pt x="23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40"/>
            <p:cNvSpPr/>
            <p:nvPr/>
          </p:nvSpPr>
          <p:spPr>
            <a:xfrm>
              <a:off x="7129071" y="4416264"/>
              <a:ext cx="5929" cy="7532"/>
            </a:xfrm>
            <a:custGeom>
              <a:avLst/>
              <a:gdLst/>
              <a:ahLst/>
              <a:cxnLst/>
              <a:rect l="l" t="t" r="r" b="b"/>
              <a:pathLst>
                <a:path w="185" h="235" extrusionOk="0">
                  <a:moveTo>
                    <a:pt x="34" y="1"/>
                  </a:moveTo>
                  <a:cubicBezTo>
                    <a:pt x="17" y="18"/>
                    <a:pt x="0" y="34"/>
                    <a:pt x="0" y="68"/>
                  </a:cubicBezTo>
                  <a:cubicBezTo>
                    <a:pt x="0" y="84"/>
                    <a:pt x="17" y="101"/>
                    <a:pt x="34" y="118"/>
                  </a:cubicBezTo>
                  <a:cubicBezTo>
                    <a:pt x="50" y="135"/>
                    <a:pt x="67" y="168"/>
                    <a:pt x="84" y="185"/>
                  </a:cubicBezTo>
                  <a:cubicBezTo>
                    <a:pt x="100" y="201"/>
                    <a:pt x="134" y="218"/>
                    <a:pt x="151" y="235"/>
                  </a:cubicBezTo>
                  <a:cubicBezTo>
                    <a:pt x="151" y="235"/>
                    <a:pt x="134" y="218"/>
                    <a:pt x="100" y="168"/>
                  </a:cubicBezTo>
                  <a:cubicBezTo>
                    <a:pt x="84" y="151"/>
                    <a:pt x="50" y="135"/>
                    <a:pt x="50" y="101"/>
                  </a:cubicBezTo>
                  <a:cubicBezTo>
                    <a:pt x="34" y="84"/>
                    <a:pt x="17" y="34"/>
                    <a:pt x="50" y="34"/>
                  </a:cubicBezTo>
                  <a:cubicBezTo>
                    <a:pt x="53" y="31"/>
                    <a:pt x="57" y="30"/>
                    <a:pt x="61" y="30"/>
                  </a:cubicBezTo>
                  <a:cubicBezTo>
                    <a:pt x="79" y="30"/>
                    <a:pt x="104" y="57"/>
                    <a:pt x="117" y="84"/>
                  </a:cubicBezTo>
                  <a:cubicBezTo>
                    <a:pt x="134" y="101"/>
                    <a:pt x="151" y="135"/>
                    <a:pt x="167" y="151"/>
                  </a:cubicBezTo>
                  <a:cubicBezTo>
                    <a:pt x="167" y="118"/>
                    <a:pt x="167" y="84"/>
                    <a:pt x="134" y="68"/>
                  </a:cubicBezTo>
                  <a:cubicBezTo>
                    <a:pt x="117" y="34"/>
                    <a:pt x="84" y="1"/>
                    <a:pt x="34" y="1"/>
                  </a:cubicBezTo>
                  <a:close/>
                  <a:moveTo>
                    <a:pt x="167" y="151"/>
                  </a:moveTo>
                  <a:cubicBezTo>
                    <a:pt x="167" y="185"/>
                    <a:pt x="167" y="201"/>
                    <a:pt x="167" y="235"/>
                  </a:cubicBezTo>
                  <a:cubicBezTo>
                    <a:pt x="184" y="218"/>
                    <a:pt x="184" y="185"/>
                    <a:pt x="167" y="15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40"/>
            <p:cNvSpPr/>
            <p:nvPr/>
          </p:nvSpPr>
          <p:spPr>
            <a:xfrm>
              <a:off x="7069618" y="4420559"/>
              <a:ext cx="21441" cy="16634"/>
            </a:xfrm>
            <a:custGeom>
              <a:avLst/>
              <a:gdLst/>
              <a:ahLst/>
              <a:cxnLst/>
              <a:rect l="l" t="t" r="r" b="b"/>
              <a:pathLst>
                <a:path w="669" h="519" extrusionOk="0">
                  <a:moveTo>
                    <a:pt x="1" y="1"/>
                  </a:moveTo>
                  <a:cubicBezTo>
                    <a:pt x="1" y="9"/>
                    <a:pt x="13" y="9"/>
                    <a:pt x="36" y="9"/>
                  </a:cubicBezTo>
                  <a:cubicBezTo>
                    <a:pt x="59" y="9"/>
                    <a:pt x="92" y="9"/>
                    <a:pt x="134" y="17"/>
                  </a:cubicBezTo>
                  <a:cubicBezTo>
                    <a:pt x="368" y="34"/>
                    <a:pt x="552" y="184"/>
                    <a:pt x="636" y="385"/>
                  </a:cubicBezTo>
                  <a:cubicBezTo>
                    <a:pt x="669" y="468"/>
                    <a:pt x="669" y="519"/>
                    <a:pt x="669" y="519"/>
                  </a:cubicBezTo>
                  <a:cubicBezTo>
                    <a:pt x="669" y="519"/>
                    <a:pt x="669" y="502"/>
                    <a:pt x="669" y="485"/>
                  </a:cubicBezTo>
                  <a:cubicBezTo>
                    <a:pt x="669" y="452"/>
                    <a:pt x="652" y="418"/>
                    <a:pt x="652" y="385"/>
                  </a:cubicBezTo>
                  <a:cubicBezTo>
                    <a:pt x="569" y="168"/>
                    <a:pt x="368" y="1"/>
                    <a:pt x="1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40"/>
            <p:cNvSpPr/>
            <p:nvPr/>
          </p:nvSpPr>
          <p:spPr>
            <a:xfrm>
              <a:off x="7074971" y="4395912"/>
              <a:ext cx="1122" cy="24679"/>
            </a:xfrm>
            <a:custGeom>
              <a:avLst/>
              <a:gdLst/>
              <a:ahLst/>
              <a:cxnLst/>
              <a:rect l="l" t="t" r="r" b="b"/>
              <a:pathLst>
                <a:path w="35" h="770" extrusionOk="0">
                  <a:moveTo>
                    <a:pt x="17" y="1"/>
                  </a:moveTo>
                  <a:cubicBezTo>
                    <a:pt x="1" y="252"/>
                    <a:pt x="1" y="502"/>
                    <a:pt x="17" y="770"/>
                  </a:cubicBezTo>
                  <a:cubicBezTo>
                    <a:pt x="34" y="502"/>
                    <a:pt x="34" y="252"/>
                    <a:pt x="1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40"/>
            <p:cNvSpPr/>
            <p:nvPr/>
          </p:nvSpPr>
          <p:spPr>
            <a:xfrm>
              <a:off x="7098527" y="4431552"/>
              <a:ext cx="17724" cy="1058"/>
            </a:xfrm>
            <a:custGeom>
              <a:avLst/>
              <a:gdLst/>
              <a:ahLst/>
              <a:cxnLst/>
              <a:rect l="l" t="t" r="r" b="b"/>
              <a:pathLst>
                <a:path w="553" h="33" extrusionOk="0">
                  <a:moveTo>
                    <a:pt x="512" y="1"/>
                  </a:moveTo>
                  <a:cubicBezTo>
                    <a:pt x="461" y="1"/>
                    <a:pt x="368" y="8"/>
                    <a:pt x="268" y="8"/>
                  </a:cubicBezTo>
                  <a:lnTo>
                    <a:pt x="1" y="8"/>
                  </a:lnTo>
                  <a:cubicBezTo>
                    <a:pt x="60" y="20"/>
                    <a:pt x="127" y="32"/>
                    <a:pt x="191" y="32"/>
                  </a:cubicBezTo>
                  <a:cubicBezTo>
                    <a:pt x="218" y="32"/>
                    <a:pt x="244" y="30"/>
                    <a:pt x="268" y="25"/>
                  </a:cubicBezTo>
                  <a:cubicBezTo>
                    <a:pt x="368" y="25"/>
                    <a:pt x="452" y="25"/>
                    <a:pt x="552" y="8"/>
                  </a:cubicBezTo>
                  <a:cubicBezTo>
                    <a:pt x="552" y="3"/>
                    <a:pt x="537" y="1"/>
                    <a:pt x="51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40"/>
            <p:cNvSpPr/>
            <p:nvPr/>
          </p:nvSpPr>
          <p:spPr>
            <a:xfrm>
              <a:off x="7086765" y="4431808"/>
              <a:ext cx="2179" cy="3782"/>
            </a:xfrm>
            <a:custGeom>
              <a:avLst/>
              <a:gdLst/>
              <a:ahLst/>
              <a:cxnLst/>
              <a:rect l="l" t="t" r="r" b="b"/>
              <a:pathLst>
                <a:path w="68" h="118" extrusionOk="0">
                  <a:moveTo>
                    <a:pt x="0" y="0"/>
                  </a:moveTo>
                  <a:cubicBezTo>
                    <a:pt x="0" y="17"/>
                    <a:pt x="17" y="34"/>
                    <a:pt x="34" y="51"/>
                  </a:cubicBezTo>
                  <a:cubicBezTo>
                    <a:pt x="34" y="84"/>
                    <a:pt x="50" y="117"/>
                    <a:pt x="50" y="117"/>
                  </a:cubicBezTo>
                  <a:cubicBezTo>
                    <a:pt x="67" y="101"/>
                    <a:pt x="67" y="84"/>
                    <a:pt x="50" y="51"/>
                  </a:cubicBezTo>
                  <a:cubicBezTo>
                    <a:pt x="34" y="17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40"/>
            <p:cNvSpPr/>
            <p:nvPr/>
          </p:nvSpPr>
          <p:spPr>
            <a:xfrm>
              <a:off x="7082470" y="4426456"/>
              <a:ext cx="2179" cy="2404"/>
            </a:xfrm>
            <a:custGeom>
              <a:avLst/>
              <a:gdLst/>
              <a:ahLst/>
              <a:cxnLst/>
              <a:rect l="l" t="t" r="r" b="b"/>
              <a:pathLst>
                <a:path w="68" h="75" extrusionOk="0">
                  <a:moveTo>
                    <a:pt x="1" y="0"/>
                  </a:moveTo>
                  <a:cubicBezTo>
                    <a:pt x="1" y="0"/>
                    <a:pt x="1" y="34"/>
                    <a:pt x="17" y="50"/>
                  </a:cubicBezTo>
                  <a:cubicBezTo>
                    <a:pt x="41" y="62"/>
                    <a:pt x="56" y="74"/>
                    <a:pt x="63" y="74"/>
                  </a:cubicBezTo>
                  <a:cubicBezTo>
                    <a:pt x="66" y="74"/>
                    <a:pt x="67" y="72"/>
                    <a:pt x="67" y="67"/>
                  </a:cubicBezTo>
                  <a:cubicBezTo>
                    <a:pt x="67" y="67"/>
                    <a:pt x="67" y="50"/>
                    <a:pt x="34" y="34"/>
                  </a:cubicBezTo>
                  <a:cubicBezTo>
                    <a:pt x="17" y="17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40"/>
            <p:cNvSpPr/>
            <p:nvPr/>
          </p:nvSpPr>
          <p:spPr>
            <a:xfrm>
              <a:off x="7076060" y="4423764"/>
              <a:ext cx="3782" cy="1635"/>
            </a:xfrm>
            <a:custGeom>
              <a:avLst/>
              <a:gdLst/>
              <a:ahLst/>
              <a:cxnLst/>
              <a:rect l="l" t="t" r="r" b="b"/>
              <a:pathLst>
                <a:path w="118" h="51" extrusionOk="0">
                  <a:moveTo>
                    <a:pt x="67" y="1"/>
                  </a:moveTo>
                  <a:cubicBezTo>
                    <a:pt x="33" y="1"/>
                    <a:pt x="0" y="1"/>
                    <a:pt x="0" y="18"/>
                  </a:cubicBezTo>
                  <a:cubicBezTo>
                    <a:pt x="0" y="18"/>
                    <a:pt x="33" y="18"/>
                    <a:pt x="50" y="34"/>
                  </a:cubicBezTo>
                  <a:cubicBezTo>
                    <a:pt x="84" y="34"/>
                    <a:pt x="100" y="51"/>
                    <a:pt x="100" y="51"/>
                  </a:cubicBezTo>
                  <a:cubicBezTo>
                    <a:pt x="117" y="34"/>
                    <a:pt x="100" y="18"/>
                    <a:pt x="6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40"/>
            <p:cNvSpPr/>
            <p:nvPr/>
          </p:nvSpPr>
          <p:spPr>
            <a:xfrm>
              <a:off x="7071221" y="4422834"/>
              <a:ext cx="2179" cy="961"/>
            </a:xfrm>
            <a:custGeom>
              <a:avLst/>
              <a:gdLst/>
              <a:ahLst/>
              <a:cxnLst/>
              <a:rect l="l" t="t" r="r" b="b"/>
              <a:pathLst>
                <a:path w="68" h="30" extrusionOk="0">
                  <a:moveTo>
                    <a:pt x="26" y="1"/>
                  </a:moveTo>
                  <a:cubicBezTo>
                    <a:pt x="22" y="1"/>
                    <a:pt x="17" y="5"/>
                    <a:pt x="17" y="13"/>
                  </a:cubicBezTo>
                  <a:cubicBezTo>
                    <a:pt x="1" y="13"/>
                    <a:pt x="17" y="13"/>
                    <a:pt x="34" y="30"/>
                  </a:cubicBezTo>
                  <a:lnTo>
                    <a:pt x="68" y="30"/>
                  </a:lnTo>
                  <a:cubicBezTo>
                    <a:pt x="68" y="13"/>
                    <a:pt x="51" y="13"/>
                    <a:pt x="34" y="13"/>
                  </a:cubicBezTo>
                  <a:cubicBezTo>
                    <a:pt x="34" y="5"/>
                    <a:pt x="30" y="1"/>
                    <a:pt x="2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40"/>
            <p:cNvSpPr/>
            <p:nvPr/>
          </p:nvSpPr>
          <p:spPr>
            <a:xfrm>
              <a:off x="6862928" y="4349888"/>
              <a:ext cx="83907" cy="99483"/>
            </a:xfrm>
            <a:custGeom>
              <a:avLst/>
              <a:gdLst/>
              <a:ahLst/>
              <a:cxnLst/>
              <a:rect l="l" t="t" r="r" b="b"/>
              <a:pathLst>
                <a:path w="2618" h="3104" extrusionOk="0">
                  <a:moveTo>
                    <a:pt x="936" y="0"/>
                  </a:moveTo>
                  <a:lnTo>
                    <a:pt x="0" y="1119"/>
                  </a:lnTo>
                  <a:lnTo>
                    <a:pt x="84" y="1186"/>
                  </a:lnTo>
                  <a:cubicBezTo>
                    <a:pt x="468" y="1537"/>
                    <a:pt x="2022" y="2941"/>
                    <a:pt x="2356" y="3091"/>
                  </a:cubicBezTo>
                  <a:cubicBezTo>
                    <a:pt x="2376" y="3099"/>
                    <a:pt x="2392" y="3103"/>
                    <a:pt x="2405" y="3103"/>
                  </a:cubicBezTo>
                  <a:cubicBezTo>
                    <a:pt x="2618" y="3103"/>
                    <a:pt x="1738" y="1955"/>
                    <a:pt x="1738" y="1955"/>
                  </a:cubicBezTo>
                  <a:lnTo>
                    <a:pt x="2373" y="1186"/>
                  </a:lnTo>
                  <a:lnTo>
                    <a:pt x="936" y="0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40"/>
            <p:cNvSpPr/>
            <p:nvPr/>
          </p:nvSpPr>
          <p:spPr>
            <a:xfrm>
              <a:off x="6863441" y="4371843"/>
              <a:ext cx="19839" cy="27339"/>
            </a:xfrm>
            <a:custGeom>
              <a:avLst/>
              <a:gdLst/>
              <a:ahLst/>
              <a:cxnLst/>
              <a:rect l="l" t="t" r="r" b="b"/>
              <a:pathLst>
                <a:path w="619" h="853" extrusionOk="0">
                  <a:moveTo>
                    <a:pt x="335" y="0"/>
                  </a:moveTo>
                  <a:lnTo>
                    <a:pt x="1" y="401"/>
                  </a:lnTo>
                  <a:lnTo>
                    <a:pt x="519" y="852"/>
                  </a:lnTo>
                  <a:cubicBezTo>
                    <a:pt x="602" y="702"/>
                    <a:pt x="619" y="551"/>
                    <a:pt x="586" y="384"/>
                  </a:cubicBezTo>
                  <a:cubicBezTo>
                    <a:pt x="552" y="234"/>
                    <a:pt x="469" y="10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40"/>
            <p:cNvSpPr/>
            <p:nvPr/>
          </p:nvSpPr>
          <p:spPr>
            <a:xfrm>
              <a:off x="6862928" y="4384695"/>
              <a:ext cx="80894" cy="64837"/>
            </a:xfrm>
            <a:custGeom>
              <a:avLst/>
              <a:gdLst/>
              <a:ahLst/>
              <a:cxnLst/>
              <a:rect l="l" t="t" r="r" b="b"/>
              <a:pathLst>
                <a:path w="2524" h="2023" extrusionOk="0">
                  <a:moveTo>
                    <a:pt x="33" y="0"/>
                  </a:moveTo>
                  <a:lnTo>
                    <a:pt x="0" y="17"/>
                  </a:lnTo>
                  <a:cubicBezTo>
                    <a:pt x="660" y="677"/>
                    <a:pt x="2267" y="2022"/>
                    <a:pt x="2418" y="2022"/>
                  </a:cubicBezTo>
                  <a:cubicBezTo>
                    <a:pt x="2420" y="2022"/>
                    <a:pt x="2421" y="2022"/>
                    <a:pt x="2423" y="2022"/>
                  </a:cubicBezTo>
                  <a:cubicBezTo>
                    <a:pt x="2523" y="2005"/>
                    <a:pt x="2206" y="1521"/>
                    <a:pt x="2206" y="1521"/>
                  </a:cubicBezTo>
                  <a:cubicBezTo>
                    <a:pt x="2190" y="1508"/>
                    <a:pt x="2171" y="1503"/>
                    <a:pt x="2150" y="1503"/>
                  </a:cubicBezTo>
                  <a:cubicBezTo>
                    <a:pt x="2056" y="1503"/>
                    <a:pt x="1922" y="1604"/>
                    <a:pt x="1922" y="1604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rgbClr val="FFFFFF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40"/>
            <p:cNvSpPr/>
            <p:nvPr/>
          </p:nvSpPr>
          <p:spPr>
            <a:xfrm>
              <a:off x="6863441" y="4383605"/>
              <a:ext cx="77369" cy="64933"/>
            </a:xfrm>
            <a:custGeom>
              <a:avLst/>
              <a:gdLst/>
              <a:ahLst/>
              <a:cxnLst/>
              <a:rect l="l" t="t" r="r" b="b"/>
              <a:pathLst>
                <a:path w="2414" h="2026" extrusionOk="0">
                  <a:moveTo>
                    <a:pt x="1" y="1"/>
                  </a:moveTo>
                  <a:lnTo>
                    <a:pt x="1" y="17"/>
                  </a:lnTo>
                  <a:cubicBezTo>
                    <a:pt x="1" y="17"/>
                    <a:pt x="17" y="17"/>
                    <a:pt x="17" y="34"/>
                  </a:cubicBezTo>
                  <a:cubicBezTo>
                    <a:pt x="17" y="17"/>
                    <a:pt x="1" y="17"/>
                    <a:pt x="1" y="1"/>
                  </a:cubicBezTo>
                  <a:close/>
                  <a:moveTo>
                    <a:pt x="17" y="34"/>
                  </a:moveTo>
                  <a:lnTo>
                    <a:pt x="84" y="101"/>
                  </a:lnTo>
                  <a:lnTo>
                    <a:pt x="335" y="318"/>
                  </a:lnTo>
                  <a:cubicBezTo>
                    <a:pt x="552" y="519"/>
                    <a:pt x="853" y="769"/>
                    <a:pt x="1187" y="1053"/>
                  </a:cubicBezTo>
                  <a:cubicBezTo>
                    <a:pt x="1521" y="1337"/>
                    <a:pt x="1822" y="1588"/>
                    <a:pt x="2056" y="1755"/>
                  </a:cubicBezTo>
                  <a:lnTo>
                    <a:pt x="2323" y="1956"/>
                  </a:lnTo>
                  <a:lnTo>
                    <a:pt x="2056" y="1738"/>
                  </a:lnTo>
                  <a:cubicBezTo>
                    <a:pt x="1839" y="1571"/>
                    <a:pt x="1538" y="1321"/>
                    <a:pt x="1204" y="1037"/>
                  </a:cubicBezTo>
                  <a:cubicBezTo>
                    <a:pt x="870" y="753"/>
                    <a:pt x="569" y="502"/>
                    <a:pt x="352" y="318"/>
                  </a:cubicBezTo>
                  <a:lnTo>
                    <a:pt x="101" y="84"/>
                  </a:lnTo>
                  <a:lnTo>
                    <a:pt x="17" y="34"/>
                  </a:lnTo>
                  <a:close/>
                  <a:moveTo>
                    <a:pt x="2323" y="1956"/>
                  </a:moveTo>
                  <a:lnTo>
                    <a:pt x="2390" y="2022"/>
                  </a:lnTo>
                  <a:cubicBezTo>
                    <a:pt x="2390" y="2025"/>
                    <a:pt x="2391" y="2026"/>
                    <a:pt x="2392" y="2026"/>
                  </a:cubicBezTo>
                  <a:cubicBezTo>
                    <a:pt x="2398" y="2026"/>
                    <a:pt x="2414" y="2002"/>
                    <a:pt x="2411" y="2002"/>
                  </a:cubicBezTo>
                  <a:lnTo>
                    <a:pt x="2411" y="2002"/>
                  </a:lnTo>
                  <a:cubicBezTo>
                    <a:pt x="2411" y="2002"/>
                    <a:pt x="2409" y="2003"/>
                    <a:pt x="2407" y="2006"/>
                  </a:cubicBezTo>
                  <a:lnTo>
                    <a:pt x="2323" y="1956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40"/>
            <p:cNvSpPr/>
            <p:nvPr/>
          </p:nvSpPr>
          <p:spPr>
            <a:xfrm>
              <a:off x="6923951" y="4432770"/>
              <a:ext cx="10769" cy="3878"/>
            </a:xfrm>
            <a:custGeom>
              <a:avLst/>
              <a:gdLst/>
              <a:ahLst/>
              <a:cxnLst/>
              <a:rect l="l" t="t" r="r" b="b"/>
              <a:pathLst>
                <a:path w="336" h="121" extrusionOk="0">
                  <a:moveTo>
                    <a:pt x="231" y="1"/>
                  </a:moveTo>
                  <a:cubicBezTo>
                    <a:pt x="141" y="1"/>
                    <a:pt x="62" y="47"/>
                    <a:pt x="1" y="121"/>
                  </a:cubicBezTo>
                  <a:cubicBezTo>
                    <a:pt x="88" y="63"/>
                    <a:pt x="188" y="17"/>
                    <a:pt x="289" y="17"/>
                  </a:cubicBezTo>
                  <a:cubicBezTo>
                    <a:pt x="304" y="17"/>
                    <a:pt x="320" y="18"/>
                    <a:pt x="335" y="21"/>
                  </a:cubicBezTo>
                  <a:cubicBezTo>
                    <a:pt x="299" y="7"/>
                    <a:pt x="265" y="1"/>
                    <a:pt x="23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40"/>
            <p:cNvSpPr/>
            <p:nvPr/>
          </p:nvSpPr>
          <p:spPr>
            <a:xfrm>
              <a:off x="6915938" y="4416809"/>
              <a:ext cx="5897" cy="1635"/>
            </a:xfrm>
            <a:custGeom>
              <a:avLst/>
              <a:gdLst/>
              <a:ahLst/>
              <a:cxnLst/>
              <a:rect l="l" t="t" r="r" b="b"/>
              <a:pathLst>
                <a:path w="184" h="51" extrusionOk="0">
                  <a:moveTo>
                    <a:pt x="184" y="1"/>
                  </a:moveTo>
                  <a:cubicBezTo>
                    <a:pt x="151" y="1"/>
                    <a:pt x="117" y="1"/>
                    <a:pt x="100" y="17"/>
                  </a:cubicBezTo>
                  <a:cubicBezTo>
                    <a:pt x="50" y="34"/>
                    <a:pt x="0" y="51"/>
                    <a:pt x="17" y="51"/>
                  </a:cubicBezTo>
                  <a:cubicBezTo>
                    <a:pt x="34" y="51"/>
                    <a:pt x="67" y="51"/>
                    <a:pt x="100" y="34"/>
                  </a:cubicBezTo>
                  <a:cubicBezTo>
                    <a:pt x="151" y="17"/>
                    <a:pt x="184" y="1"/>
                    <a:pt x="18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40"/>
            <p:cNvSpPr/>
            <p:nvPr/>
          </p:nvSpPr>
          <p:spPr>
            <a:xfrm>
              <a:off x="6914336" y="4413059"/>
              <a:ext cx="4840" cy="577"/>
            </a:xfrm>
            <a:custGeom>
              <a:avLst/>
              <a:gdLst/>
              <a:ahLst/>
              <a:cxnLst/>
              <a:rect l="l" t="t" r="r" b="b"/>
              <a:pathLst>
                <a:path w="151" h="18" extrusionOk="0">
                  <a:moveTo>
                    <a:pt x="67" y="1"/>
                  </a:moveTo>
                  <a:cubicBezTo>
                    <a:pt x="34" y="1"/>
                    <a:pt x="0" y="1"/>
                    <a:pt x="0" y="17"/>
                  </a:cubicBezTo>
                  <a:lnTo>
                    <a:pt x="67" y="17"/>
                  </a:lnTo>
                  <a:cubicBezTo>
                    <a:pt x="117" y="17"/>
                    <a:pt x="150" y="17"/>
                    <a:pt x="15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40"/>
            <p:cNvSpPr/>
            <p:nvPr/>
          </p:nvSpPr>
          <p:spPr>
            <a:xfrm>
              <a:off x="6915394" y="4407162"/>
              <a:ext cx="4840" cy="4327"/>
            </a:xfrm>
            <a:custGeom>
              <a:avLst/>
              <a:gdLst/>
              <a:ahLst/>
              <a:cxnLst/>
              <a:rect l="l" t="t" r="r" b="b"/>
              <a:pathLst>
                <a:path w="151" h="13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4" y="34"/>
                    <a:pt x="67" y="68"/>
                  </a:cubicBezTo>
                  <a:cubicBezTo>
                    <a:pt x="117" y="101"/>
                    <a:pt x="151" y="134"/>
                    <a:pt x="151" y="134"/>
                  </a:cubicBezTo>
                  <a:cubicBezTo>
                    <a:pt x="151" y="118"/>
                    <a:pt x="117" y="84"/>
                    <a:pt x="84" y="51"/>
                  </a:cubicBezTo>
                  <a:cubicBezTo>
                    <a:pt x="51" y="18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40"/>
            <p:cNvSpPr/>
            <p:nvPr/>
          </p:nvSpPr>
          <p:spPr>
            <a:xfrm>
              <a:off x="6916996" y="4403412"/>
              <a:ext cx="5384" cy="4872"/>
            </a:xfrm>
            <a:custGeom>
              <a:avLst/>
              <a:gdLst/>
              <a:ahLst/>
              <a:cxnLst/>
              <a:rect l="l" t="t" r="r" b="b"/>
              <a:pathLst>
                <a:path w="168" h="152" extrusionOk="0">
                  <a:moveTo>
                    <a:pt x="1" y="1"/>
                  </a:moveTo>
                  <a:cubicBezTo>
                    <a:pt x="34" y="68"/>
                    <a:pt x="101" y="135"/>
                    <a:pt x="168" y="151"/>
                  </a:cubicBezTo>
                  <a:cubicBezTo>
                    <a:pt x="168" y="151"/>
                    <a:pt x="134" y="118"/>
                    <a:pt x="84" y="84"/>
                  </a:cubicBezTo>
                  <a:cubicBezTo>
                    <a:pt x="34" y="34"/>
                    <a:pt x="17" y="1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40"/>
            <p:cNvSpPr/>
            <p:nvPr/>
          </p:nvSpPr>
          <p:spPr>
            <a:xfrm>
              <a:off x="6920746" y="4414886"/>
              <a:ext cx="11826" cy="6250"/>
            </a:xfrm>
            <a:custGeom>
              <a:avLst/>
              <a:gdLst/>
              <a:ahLst/>
              <a:cxnLst/>
              <a:rect l="l" t="t" r="r" b="b"/>
              <a:pathLst>
                <a:path w="369" h="195" extrusionOk="0">
                  <a:moveTo>
                    <a:pt x="150" y="20"/>
                  </a:moveTo>
                  <a:cubicBezTo>
                    <a:pt x="179" y="20"/>
                    <a:pt x="211" y="32"/>
                    <a:pt x="235" y="44"/>
                  </a:cubicBezTo>
                  <a:cubicBezTo>
                    <a:pt x="285" y="61"/>
                    <a:pt x="318" y="94"/>
                    <a:pt x="335" y="127"/>
                  </a:cubicBezTo>
                  <a:cubicBezTo>
                    <a:pt x="335" y="152"/>
                    <a:pt x="326" y="167"/>
                    <a:pt x="314" y="167"/>
                  </a:cubicBezTo>
                  <a:cubicBezTo>
                    <a:pt x="310" y="167"/>
                    <a:pt x="306" y="165"/>
                    <a:pt x="301" y="161"/>
                  </a:cubicBezTo>
                  <a:cubicBezTo>
                    <a:pt x="268" y="161"/>
                    <a:pt x="251" y="161"/>
                    <a:pt x="235" y="144"/>
                  </a:cubicBezTo>
                  <a:cubicBezTo>
                    <a:pt x="184" y="127"/>
                    <a:pt x="151" y="111"/>
                    <a:pt x="118" y="94"/>
                  </a:cubicBezTo>
                  <a:cubicBezTo>
                    <a:pt x="80" y="75"/>
                    <a:pt x="53" y="57"/>
                    <a:pt x="37" y="44"/>
                  </a:cubicBezTo>
                  <a:lnTo>
                    <a:pt x="37" y="44"/>
                  </a:lnTo>
                  <a:cubicBezTo>
                    <a:pt x="60" y="34"/>
                    <a:pt x="85" y="27"/>
                    <a:pt x="118" y="27"/>
                  </a:cubicBezTo>
                  <a:cubicBezTo>
                    <a:pt x="127" y="22"/>
                    <a:pt x="139" y="20"/>
                    <a:pt x="150" y="20"/>
                  </a:cubicBezTo>
                  <a:close/>
                  <a:moveTo>
                    <a:pt x="171" y="0"/>
                  </a:moveTo>
                  <a:cubicBezTo>
                    <a:pt x="149" y="0"/>
                    <a:pt x="125" y="3"/>
                    <a:pt x="101" y="10"/>
                  </a:cubicBezTo>
                  <a:cubicBezTo>
                    <a:pt x="85" y="10"/>
                    <a:pt x="52" y="26"/>
                    <a:pt x="35" y="43"/>
                  </a:cubicBezTo>
                  <a:lnTo>
                    <a:pt x="35" y="43"/>
                  </a:lnTo>
                  <a:cubicBezTo>
                    <a:pt x="23" y="33"/>
                    <a:pt x="17" y="27"/>
                    <a:pt x="17" y="27"/>
                  </a:cubicBezTo>
                  <a:lnTo>
                    <a:pt x="17" y="27"/>
                  </a:lnTo>
                  <a:cubicBezTo>
                    <a:pt x="21" y="34"/>
                    <a:pt x="25" y="40"/>
                    <a:pt x="29" y="47"/>
                  </a:cubicBezTo>
                  <a:lnTo>
                    <a:pt x="29" y="47"/>
                  </a:lnTo>
                  <a:cubicBezTo>
                    <a:pt x="30" y="46"/>
                    <a:pt x="31" y="46"/>
                    <a:pt x="32" y="45"/>
                  </a:cubicBezTo>
                  <a:lnTo>
                    <a:pt x="32" y="45"/>
                  </a:lnTo>
                  <a:cubicBezTo>
                    <a:pt x="31" y="46"/>
                    <a:pt x="31" y="47"/>
                    <a:pt x="30" y="48"/>
                  </a:cubicBezTo>
                  <a:lnTo>
                    <a:pt x="30" y="48"/>
                  </a:lnTo>
                  <a:cubicBezTo>
                    <a:pt x="29" y="48"/>
                    <a:pt x="29" y="47"/>
                    <a:pt x="29" y="47"/>
                  </a:cubicBezTo>
                  <a:lnTo>
                    <a:pt x="29" y="47"/>
                  </a:lnTo>
                  <a:cubicBezTo>
                    <a:pt x="19" y="51"/>
                    <a:pt x="10" y="56"/>
                    <a:pt x="1" y="61"/>
                  </a:cubicBezTo>
                  <a:cubicBezTo>
                    <a:pt x="1" y="61"/>
                    <a:pt x="15" y="61"/>
                    <a:pt x="30" y="48"/>
                  </a:cubicBezTo>
                  <a:lnTo>
                    <a:pt x="30" y="48"/>
                  </a:lnTo>
                  <a:cubicBezTo>
                    <a:pt x="48" y="74"/>
                    <a:pt x="74" y="97"/>
                    <a:pt x="101" y="111"/>
                  </a:cubicBezTo>
                  <a:cubicBezTo>
                    <a:pt x="134" y="127"/>
                    <a:pt x="184" y="144"/>
                    <a:pt x="218" y="161"/>
                  </a:cubicBezTo>
                  <a:cubicBezTo>
                    <a:pt x="251" y="178"/>
                    <a:pt x="268" y="178"/>
                    <a:pt x="301" y="194"/>
                  </a:cubicBezTo>
                  <a:cubicBezTo>
                    <a:pt x="318" y="194"/>
                    <a:pt x="335" y="194"/>
                    <a:pt x="351" y="178"/>
                  </a:cubicBezTo>
                  <a:cubicBezTo>
                    <a:pt x="351" y="161"/>
                    <a:pt x="368" y="144"/>
                    <a:pt x="351" y="127"/>
                  </a:cubicBezTo>
                  <a:cubicBezTo>
                    <a:pt x="325" y="48"/>
                    <a:pt x="257" y="0"/>
                    <a:pt x="17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40"/>
            <p:cNvSpPr/>
            <p:nvPr/>
          </p:nvSpPr>
          <p:spPr>
            <a:xfrm>
              <a:off x="6920746" y="4408251"/>
              <a:ext cx="4327" cy="8589"/>
            </a:xfrm>
            <a:custGeom>
              <a:avLst/>
              <a:gdLst/>
              <a:ahLst/>
              <a:cxnLst/>
              <a:rect l="l" t="t" r="r" b="b"/>
              <a:pathLst>
                <a:path w="135" h="268" extrusionOk="0">
                  <a:moveTo>
                    <a:pt x="84" y="0"/>
                  </a:moveTo>
                  <a:cubicBezTo>
                    <a:pt x="67" y="0"/>
                    <a:pt x="34" y="0"/>
                    <a:pt x="34" y="34"/>
                  </a:cubicBezTo>
                  <a:cubicBezTo>
                    <a:pt x="17" y="50"/>
                    <a:pt x="17" y="67"/>
                    <a:pt x="1" y="84"/>
                  </a:cubicBezTo>
                  <a:cubicBezTo>
                    <a:pt x="1" y="117"/>
                    <a:pt x="1" y="134"/>
                    <a:pt x="1" y="167"/>
                  </a:cubicBezTo>
                  <a:cubicBezTo>
                    <a:pt x="1" y="201"/>
                    <a:pt x="17" y="234"/>
                    <a:pt x="34" y="251"/>
                  </a:cubicBezTo>
                  <a:cubicBezTo>
                    <a:pt x="34" y="251"/>
                    <a:pt x="17" y="217"/>
                    <a:pt x="17" y="167"/>
                  </a:cubicBezTo>
                  <a:cubicBezTo>
                    <a:pt x="17" y="134"/>
                    <a:pt x="17" y="117"/>
                    <a:pt x="34" y="84"/>
                  </a:cubicBezTo>
                  <a:cubicBezTo>
                    <a:pt x="34" y="57"/>
                    <a:pt x="45" y="29"/>
                    <a:pt x="67" y="29"/>
                  </a:cubicBezTo>
                  <a:cubicBezTo>
                    <a:pt x="72" y="29"/>
                    <a:pt x="78" y="31"/>
                    <a:pt x="84" y="34"/>
                  </a:cubicBezTo>
                  <a:cubicBezTo>
                    <a:pt x="101" y="50"/>
                    <a:pt x="118" y="84"/>
                    <a:pt x="101" y="117"/>
                  </a:cubicBezTo>
                  <a:cubicBezTo>
                    <a:pt x="101" y="151"/>
                    <a:pt x="101" y="167"/>
                    <a:pt x="84" y="201"/>
                  </a:cubicBezTo>
                  <a:cubicBezTo>
                    <a:pt x="67" y="217"/>
                    <a:pt x="51" y="234"/>
                    <a:pt x="34" y="268"/>
                  </a:cubicBezTo>
                  <a:cubicBezTo>
                    <a:pt x="34" y="268"/>
                    <a:pt x="67" y="251"/>
                    <a:pt x="101" y="201"/>
                  </a:cubicBezTo>
                  <a:cubicBezTo>
                    <a:pt x="118" y="184"/>
                    <a:pt x="118" y="151"/>
                    <a:pt x="134" y="117"/>
                  </a:cubicBezTo>
                  <a:cubicBezTo>
                    <a:pt x="134" y="84"/>
                    <a:pt x="118" y="34"/>
                    <a:pt x="8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40"/>
            <p:cNvSpPr/>
            <p:nvPr/>
          </p:nvSpPr>
          <p:spPr>
            <a:xfrm>
              <a:off x="6874690" y="4372355"/>
              <a:ext cx="10737" cy="26281"/>
            </a:xfrm>
            <a:custGeom>
              <a:avLst/>
              <a:gdLst/>
              <a:ahLst/>
              <a:cxnLst/>
              <a:rect l="l" t="t" r="r" b="b"/>
              <a:pathLst>
                <a:path w="335" h="820" extrusionOk="0">
                  <a:moveTo>
                    <a:pt x="1" y="1"/>
                  </a:moveTo>
                  <a:cubicBezTo>
                    <a:pt x="1" y="1"/>
                    <a:pt x="51" y="17"/>
                    <a:pt x="101" y="84"/>
                  </a:cubicBezTo>
                  <a:cubicBezTo>
                    <a:pt x="268" y="251"/>
                    <a:pt x="301" y="485"/>
                    <a:pt x="235" y="703"/>
                  </a:cubicBezTo>
                  <a:cubicBezTo>
                    <a:pt x="201" y="769"/>
                    <a:pt x="168" y="819"/>
                    <a:pt x="168" y="819"/>
                  </a:cubicBezTo>
                  <a:cubicBezTo>
                    <a:pt x="184" y="819"/>
                    <a:pt x="184" y="803"/>
                    <a:pt x="201" y="786"/>
                  </a:cubicBezTo>
                  <a:cubicBezTo>
                    <a:pt x="218" y="769"/>
                    <a:pt x="235" y="736"/>
                    <a:pt x="251" y="703"/>
                  </a:cubicBezTo>
                  <a:cubicBezTo>
                    <a:pt x="335" y="485"/>
                    <a:pt x="285" y="235"/>
                    <a:pt x="118" y="68"/>
                  </a:cubicBezTo>
                  <a:cubicBezTo>
                    <a:pt x="84" y="51"/>
                    <a:pt x="67" y="34"/>
                    <a:pt x="34" y="17"/>
                  </a:cubicBezTo>
                  <a:cubicBezTo>
                    <a:pt x="17" y="1"/>
                    <a:pt x="17" y="1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40"/>
            <p:cNvSpPr/>
            <p:nvPr/>
          </p:nvSpPr>
          <p:spPr>
            <a:xfrm>
              <a:off x="6879530" y="4356843"/>
              <a:ext cx="16089" cy="18781"/>
            </a:xfrm>
            <a:custGeom>
              <a:avLst/>
              <a:gdLst/>
              <a:ahLst/>
              <a:cxnLst/>
              <a:rect l="l" t="t" r="r" b="b"/>
              <a:pathLst>
                <a:path w="502" h="586" extrusionOk="0">
                  <a:moveTo>
                    <a:pt x="501" y="0"/>
                  </a:moveTo>
                  <a:cubicBezTo>
                    <a:pt x="401" y="100"/>
                    <a:pt x="317" y="184"/>
                    <a:pt x="234" y="284"/>
                  </a:cubicBezTo>
                  <a:cubicBezTo>
                    <a:pt x="150" y="385"/>
                    <a:pt x="67" y="485"/>
                    <a:pt x="0" y="585"/>
                  </a:cubicBezTo>
                  <a:cubicBezTo>
                    <a:pt x="167" y="401"/>
                    <a:pt x="334" y="217"/>
                    <a:pt x="50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40"/>
            <p:cNvSpPr/>
            <p:nvPr/>
          </p:nvSpPr>
          <p:spPr>
            <a:xfrm>
              <a:off x="6889689" y="4399149"/>
              <a:ext cx="13429" cy="11282"/>
            </a:xfrm>
            <a:custGeom>
              <a:avLst/>
              <a:gdLst/>
              <a:ahLst/>
              <a:cxnLst/>
              <a:rect l="l" t="t" r="r" b="b"/>
              <a:pathLst>
                <a:path w="419" h="352" extrusionOk="0">
                  <a:moveTo>
                    <a:pt x="0" y="0"/>
                  </a:moveTo>
                  <a:lnTo>
                    <a:pt x="0" y="0"/>
                  </a:lnTo>
                  <a:cubicBezTo>
                    <a:pt x="117" y="151"/>
                    <a:pt x="251" y="268"/>
                    <a:pt x="418" y="351"/>
                  </a:cubicBezTo>
                  <a:cubicBezTo>
                    <a:pt x="418" y="351"/>
                    <a:pt x="318" y="284"/>
                    <a:pt x="201" y="184"/>
                  </a:cubicBezTo>
                  <a:cubicBezTo>
                    <a:pt x="84" y="84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40"/>
            <p:cNvSpPr/>
            <p:nvPr/>
          </p:nvSpPr>
          <p:spPr>
            <a:xfrm>
              <a:off x="6879530" y="4391649"/>
              <a:ext cx="1635" cy="3782"/>
            </a:xfrm>
            <a:custGeom>
              <a:avLst/>
              <a:gdLst/>
              <a:ahLst/>
              <a:cxnLst/>
              <a:rect l="l" t="t" r="r" b="b"/>
              <a:pathLst>
                <a:path w="51" h="118" extrusionOk="0">
                  <a:moveTo>
                    <a:pt x="33" y="0"/>
                  </a:moveTo>
                  <a:cubicBezTo>
                    <a:pt x="33" y="0"/>
                    <a:pt x="17" y="34"/>
                    <a:pt x="17" y="67"/>
                  </a:cubicBezTo>
                  <a:cubicBezTo>
                    <a:pt x="0" y="84"/>
                    <a:pt x="0" y="117"/>
                    <a:pt x="0" y="117"/>
                  </a:cubicBezTo>
                  <a:cubicBezTo>
                    <a:pt x="0" y="117"/>
                    <a:pt x="33" y="101"/>
                    <a:pt x="33" y="67"/>
                  </a:cubicBezTo>
                  <a:cubicBezTo>
                    <a:pt x="50" y="34"/>
                    <a:pt x="33" y="0"/>
                    <a:pt x="3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40"/>
            <p:cNvSpPr/>
            <p:nvPr/>
          </p:nvSpPr>
          <p:spPr>
            <a:xfrm>
              <a:off x="6880587" y="4384695"/>
              <a:ext cx="577" cy="3237"/>
            </a:xfrm>
            <a:custGeom>
              <a:avLst/>
              <a:gdLst/>
              <a:ahLst/>
              <a:cxnLst/>
              <a:rect l="l" t="t" r="r" b="b"/>
              <a:pathLst>
                <a:path w="18" h="101" extrusionOk="0">
                  <a:moveTo>
                    <a:pt x="0" y="0"/>
                  </a:moveTo>
                  <a:cubicBezTo>
                    <a:pt x="0" y="0"/>
                    <a:pt x="0" y="33"/>
                    <a:pt x="0" y="50"/>
                  </a:cubicBezTo>
                  <a:cubicBezTo>
                    <a:pt x="0" y="84"/>
                    <a:pt x="0" y="100"/>
                    <a:pt x="17" y="100"/>
                  </a:cubicBezTo>
                  <a:cubicBezTo>
                    <a:pt x="17" y="100"/>
                    <a:pt x="17" y="84"/>
                    <a:pt x="17" y="50"/>
                  </a:cubicBezTo>
                  <a:cubicBezTo>
                    <a:pt x="17" y="17"/>
                    <a:pt x="17" y="0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40"/>
            <p:cNvSpPr/>
            <p:nvPr/>
          </p:nvSpPr>
          <p:spPr>
            <a:xfrm>
              <a:off x="6877382" y="4378797"/>
              <a:ext cx="2179" cy="3237"/>
            </a:xfrm>
            <a:custGeom>
              <a:avLst/>
              <a:gdLst/>
              <a:ahLst/>
              <a:cxnLst/>
              <a:rect l="l" t="t" r="r" b="b"/>
              <a:pathLst>
                <a:path w="68" h="101" extrusionOk="0">
                  <a:moveTo>
                    <a:pt x="0" y="0"/>
                  </a:moveTo>
                  <a:cubicBezTo>
                    <a:pt x="0" y="0"/>
                    <a:pt x="17" y="17"/>
                    <a:pt x="34" y="50"/>
                  </a:cubicBezTo>
                  <a:cubicBezTo>
                    <a:pt x="50" y="67"/>
                    <a:pt x="50" y="101"/>
                    <a:pt x="67" y="101"/>
                  </a:cubicBezTo>
                  <a:cubicBezTo>
                    <a:pt x="67" y="101"/>
                    <a:pt x="67" y="67"/>
                    <a:pt x="50" y="34"/>
                  </a:cubicBezTo>
                  <a:cubicBezTo>
                    <a:pt x="34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40"/>
            <p:cNvSpPr/>
            <p:nvPr/>
          </p:nvSpPr>
          <p:spPr>
            <a:xfrm>
              <a:off x="6874690" y="4375048"/>
              <a:ext cx="1122" cy="1635"/>
            </a:xfrm>
            <a:custGeom>
              <a:avLst/>
              <a:gdLst/>
              <a:ahLst/>
              <a:cxnLst/>
              <a:rect l="l" t="t" r="r" b="b"/>
              <a:pathLst>
                <a:path w="35" h="51" extrusionOk="0">
                  <a:moveTo>
                    <a:pt x="1" y="0"/>
                  </a:moveTo>
                  <a:cubicBezTo>
                    <a:pt x="1" y="0"/>
                    <a:pt x="1" y="17"/>
                    <a:pt x="1" y="34"/>
                  </a:cubicBezTo>
                  <a:cubicBezTo>
                    <a:pt x="17" y="50"/>
                    <a:pt x="34" y="50"/>
                    <a:pt x="34" y="50"/>
                  </a:cubicBezTo>
                  <a:cubicBezTo>
                    <a:pt x="34" y="50"/>
                    <a:pt x="34" y="34"/>
                    <a:pt x="34" y="17"/>
                  </a:cubicBezTo>
                  <a:cubicBezTo>
                    <a:pt x="17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40"/>
            <p:cNvSpPr/>
            <p:nvPr/>
          </p:nvSpPr>
          <p:spPr>
            <a:xfrm>
              <a:off x="6868280" y="3742060"/>
              <a:ext cx="330435" cy="671031"/>
            </a:xfrm>
            <a:custGeom>
              <a:avLst/>
              <a:gdLst/>
              <a:ahLst/>
              <a:cxnLst/>
              <a:rect l="l" t="t" r="r" b="b"/>
              <a:pathLst>
                <a:path w="10310" h="20937" extrusionOk="0">
                  <a:moveTo>
                    <a:pt x="9340" y="1"/>
                  </a:moveTo>
                  <a:lnTo>
                    <a:pt x="5447" y="118"/>
                  </a:lnTo>
                  <a:cubicBezTo>
                    <a:pt x="5447" y="118"/>
                    <a:pt x="4829" y="2741"/>
                    <a:pt x="5013" y="3259"/>
                  </a:cubicBezTo>
                  <a:cubicBezTo>
                    <a:pt x="5180" y="3777"/>
                    <a:pt x="6316" y="4078"/>
                    <a:pt x="6316" y="4078"/>
                  </a:cubicBezTo>
                  <a:lnTo>
                    <a:pt x="6283" y="11262"/>
                  </a:lnTo>
                  <a:lnTo>
                    <a:pt x="0" y="19032"/>
                  </a:lnTo>
                  <a:lnTo>
                    <a:pt x="2323" y="20937"/>
                  </a:lnTo>
                  <a:cubicBezTo>
                    <a:pt x="2323" y="20937"/>
                    <a:pt x="9123" y="13150"/>
                    <a:pt x="9725" y="11747"/>
                  </a:cubicBezTo>
                  <a:cubicBezTo>
                    <a:pt x="10309" y="10327"/>
                    <a:pt x="9340" y="1"/>
                    <a:pt x="934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40"/>
            <p:cNvSpPr/>
            <p:nvPr/>
          </p:nvSpPr>
          <p:spPr>
            <a:xfrm>
              <a:off x="6975904" y="3711548"/>
              <a:ext cx="179961" cy="699940"/>
            </a:xfrm>
            <a:custGeom>
              <a:avLst/>
              <a:gdLst/>
              <a:ahLst/>
              <a:cxnLst/>
              <a:rect l="l" t="t" r="r" b="b"/>
              <a:pathLst>
                <a:path w="5615" h="21839" extrusionOk="0">
                  <a:moveTo>
                    <a:pt x="5297" y="0"/>
                  </a:moveTo>
                  <a:lnTo>
                    <a:pt x="134" y="518"/>
                  </a:lnTo>
                  <a:lnTo>
                    <a:pt x="67" y="1955"/>
                  </a:lnTo>
                  <a:cubicBezTo>
                    <a:pt x="1" y="3192"/>
                    <a:pt x="468" y="3743"/>
                    <a:pt x="803" y="4061"/>
                  </a:cubicBezTo>
                  <a:lnTo>
                    <a:pt x="2407" y="21838"/>
                  </a:lnTo>
                  <a:lnTo>
                    <a:pt x="5615" y="21822"/>
                  </a:lnTo>
                  <a:lnTo>
                    <a:pt x="5297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40"/>
            <p:cNvSpPr/>
            <p:nvPr/>
          </p:nvSpPr>
          <p:spPr>
            <a:xfrm>
              <a:off x="7037504" y="3852921"/>
              <a:ext cx="39646" cy="289219"/>
            </a:xfrm>
            <a:custGeom>
              <a:avLst/>
              <a:gdLst/>
              <a:ahLst/>
              <a:cxnLst/>
              <a:rect l="l" t="t" r="r" b="b"/>
              <a:pathLst>
                <a:path w="1237" h="9024" extrusionOk="0">
                  <a:moveTo>
                    <a:pt x="618" y="1"/>
                  </a:moveTo>
                  <a:cubicBezTo>
                    <a:pt x="602" y="34"/>
                    <a:pt x="602" y="67"/>
                    <a:pt x="618" y="101"/>
                  </a:cubicBezTo>
                  <a:cubicBezTo>
                    <a:pt x="618" y="67"/>
                    <a:pt x="618" y="34"/>
                    <a:pt x="618" y="1"/>
                  </a:cubicBezTo>
                  <a:close/>
                  <a:moveTo>
                    <a:pt x="618" y="101"/>
                  </a:moveTo>
                  <a:cubicBezTo>
                    <a:pt x="618" y="168"/>
                    <a:pt x="618" y="268"/>
                    <a:pt x="618" y="385"/>
                  </a:cubicBezTo>
                  <a:cubicBezTo>
                    <a:pt x="635" y="619"/>
                    <a:pt x="652" y="953"/>
                    <a:pt x="685" y="1387"/>
                  </a:cubicBezTo>
                  <a:cubicBezTo>
                    <a:pt x="735" y="2239"/>
                    <a:pt x="819" y="3409"/>
                    <a:pt x="936" y="4712"/>
                  </a:cubicBezTo>
                  <a:cubicBezTo>
                    <a:pt x="1035" y="5692"/>
                    <a:pt x="1118" y="6605"/>
                    <a:pt x="1185" y="7371"/>
                  </a:cubicBezTo>
                  <a:lnTo>
                    <a:pt x="1185" y="7371"/>
                  </a:lnTo>
                  <a:lnTo>
                    <a:pt x="334" y="8555"/>
                  </a:lnTo>
                  <a:lnTo>
                    <a:pt x="84" y="8906"/>
                  </a:lnTo>
                  <a:lnTo>
                    <a:pt x="33" y="8990"/>
                  </a:lnTo>
                  <a:lnTo>
                    <a:pt x="33" y="8990"/>
                  </a:lnTo>
                  <a:lnTo>
                    <a:pt x="100" y="8906"/>
                  </a:lnTo>
                  <a:lnTo>
                    <a:pt x="351" y="8589"/>
                  </a:lnTo>
                  <a:cubicBezTo>
                    <a:pt x="568" y="8288"/>
                    <a:pt x="869" y="7887"/>
                    <a:pt x="1236" y="7402"/>
                  </a:cubicBezTo>
                  <a:lnTo>
                    <a:pt x="1236" y="7386"/>
                  </a:lnTo>
                  <a:cubicBezTo>
                    <a:pt x="1186" y="6617"/>
                    <a:pt x="1103" y="5698"/>
                    <a:pt x="1003" y="4712"/>
                  </a:cubicBezTo>
                  <a:cubicBezTo>
                    <a:pt x="902" y="3409"/>
                    <a:pt x="785" y="2239"/>
                    <a:pt x="719" y="1387"/>
                  </a:cubicBezTo>
                  <a:cubicBezTo>
                    <a:pt x="685" y="970"/>
                    <a:pt x="668" y="619"/>
                    <a:pt x="652" y="368"/>
                  </a:cubicBezTo>
                  <a:cubicBezTo>
                    <a:pt x="635" y="268"/>
                    <a:pt x="635" y="168"/>
                    <a:pt x="618" y="101"/>
                  </a:cubicBezTo>
                  <a:close/>
                  <a:moveTo>
                    <a:pt x="33" y="8990"/>
                  </a:moveTo>
                  <a:cubicBezTo>
                    <a:pt x="20" y="8990"/>
                    <a:pt x="18" y="9000"/>
                    <a:pt x="17" y="9012"/>
                  </a:cubicBezTo>
                  <a:lnTo>
                    <a:pt x="17" y="9012"/>
                  </a:lnTo>
                  <a:cubicBezTo>
                    <a:pt x="21" y="9006"/>
                    <a:pt x="25" y="8998"/>
                    <a:pt x="33" y="8990"/>
                  </a:cubicBezTo>
                  <a:close/>
                  <a:moveTo>
                    <a:pt x="17" y="9012"/>
                  </a:moveTo>
                  <a:cubicBezTo>
                    <a:pt x="13" y="9019"/>
                    <a:pt x="9" y="9023"/>
                    <a:pt x="0" y="9023"/>
                  </a:cubicBezTo>
                  <a:lnTo>
                    <a:pt x="17" y="9023"/>
                  </a:lnTo>
                  <a:cubicBezTo>
                    <a:pt x="17" y="9019"/>
                    <a:pt x="17" y="9016"/>
                    <a:pt x="17" y="9012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40"/>
            <p:cNvSpPr/>
            <p:nvPr/>
          </p:nvSpPr>
          <p:spPr>
            <a:xfrm>
              <a:off x="7015550" y="3841671"/>
              <a:ext cx="53556" cy="11282"/>
            </a:xfrm>
            <a:custGeom>
              <a:avLst/>
              <a:gdLst/>
              <a:ahLst/>
              <a:cxnLst/>
              <a:rect l="l" t="t" r="r" b="b"/>
              <a:pathLst>
                <a:path w="1671" h="352" extrusionOk="0">
                  <a:moveTo>
                    <a:pt x="0" y="1"/>
                  </a:moveTo>
                  <a:cubicBezTo>
                    <a:pt x="551" y="184"/>
                    <a:pt x="1103" y="301"/>
                    <a:pt x="1671" y="352"/>
                  </a:cubicBezTo>
                  <a:cubicBezTo>
                    <a:pt x="1119" y="218"/>
                    <a:pt x="568" y="101"/>
                    <a:pt x="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40"/>
            <p:cNvSpPr/>
            <p:nvPr/>
          </p:nvSpPr>
          <p:spPr>
            <a:xfrm>
              <a:off x="7083528" y="4082207"/>
              <a:ext cx="55735" cy="9583"/>
            </a:xfrm>
            <a:custGeom>
              <a:avLst/>
              <a:gdLst/>
              <a:ahLst/>
              <a:cxnLst/>
              <a:rect l="l" t="t" r="r" b="b"/>
              <a:pathLst>
                <a:path w="1739" h="299" extrusionOk="0">
                  <a:moveTo>
                    <a:pt x="721" y="1"/>
                  </a:moveTo>
                  <a:cubicBezTo>
                    <a:pt x="559" y="1"/>
                    <a:pt x="396" y="21"/>
                    <a:pt x="235" y="65"/>
                  </a:cubicBezTo>
                  <a:cubicBezTo>
                    <a:pt x="151" y="81"/>
                    <a:pt x="68" y="115"/>
                    <a:pt x="1" y="165"/>
                  </a:cubicBezTo>
                  <a:cubicBezTo>
                    <a:pt x="223" y="100"/>
                    <a:pt x="452" y="67"/>
                    <a:pt x="682" y="67"/>
                  </a:cubicBezTo>
                  <a:cubicBezTo>
                    <a:pt x="1042" y="67"/>
                    <a:pt x="1403" y="146"/>
                    <a:pt x="1739" y="299"/>
                  </a:cubicBezTo>
                  <a:cubicBezTo>
                    <a:pt x="1672" y="248"/>
                    <a:pt x="1605" y="198"/>
                    <a:pt x="1521" y="165"/>
                  </a:cubicBezTo>
                  <a:cubicBezTo>
                    <a:pt x="1269" y="60"/>
                    <a:pt x="997" y="1"/>
                    <a:pt x="72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40"/>
            <p:cNvSpPr/>
            <p:nvPr/>
          </p:nvSpPr>
          <p:spPr>
            <a:xfrm>
              <a:off x="7044459" y="4124417"/>
              <a:ext cx="131758" cy="171403"/>
            </a:xfrm>
            <a:custGeom>
              <a:avLst/>
              <a:gdLst/>
              <a:ahLst/>
              <a:cxnLst/>
              <a:rect l="l" t="t" r="r" b="b"/>
              <a:pathLst>
                <a:path w="4111" h="5348" extrusionOk="0">
                  <a:moveTo>
                    <a:pt x="4093" y="1"/>
                  </a:moveTo>
                  <a:cubicBezTo>
                    <a:pt x="4064" y="1"/>
                    <a:pt x="3150" y="1181"/>
                    <a:pt x="2022" y="2657"/>
                  </a:cubicBezTo>
                  <a:cubicBezTo>
                    <a:pt x="903" y="4128"/>
                    <a:pt x="0" y="5331"/>
                    <a:pt x="17" y="5347"/>
                  </a:cubicBezTo>
                  <a:cubicBezTo>
                    <a:pt x="34" y="5347"/>
                    <a:pt x="953" y="4161"/>
                    <a:pt x="2089" y="2691"/>
                  </a:cubicBezTo>
                  <a:cubicBezTo>
                    <a:pt x="3208" y="1220"/>
                    <a:pt x="4111" y="1"/>
                    <a:pt x="4094" y="1"/>
                  </a:cubicBezTo>
                  <a:cubicBezTo>
                    <a:pt x="4094" y="1"/>
                    <a:pt x="4094" y="1"/>
                    <a:pt x="409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40"/>
            <p:cNvSpPr/>
            <p:nvPr/>
          </p:nvSpPr>
          <p:spPr>
            <a:xfrm>
              <a:off x="7110322" y="3758149"/>
              <a:ext cx="51440" cy="20127"/>
            </a:xfrm>
            <a:custGeom>
              <a:avLst/>
              <a:gdLst/>
              <a:ahLst/>
              <a:cxnLst/>
              <a:rect l="l" t="t" r="r" b="b"/>
              <a:pathLst>
                <a:path w="1605" h="628" extrusionOk="0">
                  <a:moveTo>
                    <a:pt x="0" y="0"/>
                  </a:moveTo>
                  <a:lnTo>
                    <a:pt x="0" y="0"/>
                  </a:lnTo>
                  <a:cubicBezTo>
                    <a:pt x="17" y="100"/>
                    <a:pt x="51" y="184"/>
                    <a:pt x="117" y="267"/>
                  </a:cubicBezTo>
                  <a:cubicBezTo>
                    <a:pt x="297" y="503"/>
                    <a:pt x="567" y="627"/>
                    <a:pt x="837" y="627"/>
                  </a:cubicBezTo>
                  <a:cubicBezTo>
                    <a:pt x="1045" y="627"/>
                    <a:pt x="1253" y="554"/>
                    <a:pt x="1421" y="401"/>
                  </a:cubicBezTo>
                  <a:cubicBezTo>
                    <a:pt x="1504" y="351"/>
                    <a:pt x="1571" y="267"/>
                    <a:pt x="1604" y="167"/>
                  </a:cubicBezTo>
                  <a:lnTo>
                    <a:pt x="1604" y="167"/>
                  </a:lnTo>
                  <a:cubicBezTo>
                    <a:pt x="1538" y="234"/>
                    <a:pt x="1471" y="301"/>
                    <a:pt x="1387" y="368"/>
                  </a:cubicBezTo>
                  <a:cubicBezTo>
                    <a:pt x="1231" y="496"/>
                    <a:pt x="1041" y="557"/>
                    <a:pt x="850" y="557"/>
                  </a:cubicBezTo>
                  <a:cubicBezTo>
                    <a:pt x="593" y="557"/>
                    <a:pt x="333" y="445"/>
                    <a:pt x="151" y="234"/>
                  </a:cubicBezTo>
                  <a:cubicBezTo>
                    <a:pt x="101" y="167"/>
                    <a:pt x="51" y="84"/>
                    <a:pt x="0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40"/>
            <p:cNvSpPr/>
            <p:nvPr/>
          </p:nvSpPr>
          <p:spPr>
            <a:xfrm>
              <a:off x="6984461" y="3278841"/>
              <a:ext cx="37531" cy="124835"/>
            </a:xfrm>
            <a:custGeom>
              <a:avLst/>
              <a:gdLst/>
              <a:ahLst/>
              <a:cxnLst/>
              <a:rect l="l" t="t" r="r" b="b"/>
              <a:pathLst>
                <a:path w="1171" h="3895" extrusionOk="0">
                  <a:moveTo>
                    <a:pt x="1003" y="1"/>
                  </a:moveTo>
                  <a:lnTo>
                    <a:pt x="1003" y="1"/>
                  </a:lnTo>
                  <a:cubicBezTo>
                    <a:pt x="1" y="1137"/>
                    <a:pt x="68" y="2858"/>
                    <a:pt x="1171" y="3894"/>
                  </a:cubicBezTo>
                  <a:lnTo>
                    <a:pt x="1003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40"/>
            <p:cNvSpPr/>
            <p:nvPr/>
          </p:nvSpPr>
          <p:spPr>
            <a:xfrm>
              <a:off x="6937348" y="3468962"/>
              <a:ext cx="65895" cy="130347"/>
            </a:xfrm>
            <a:custGeom>
              <a:avLst/>
              <a:gdLst/>
              <a:ahLst/>
              <a:cxnLst/>
              <a:rect l="l" t="t" r="r" b="b"/>
              <a:pathLst>
                <a:path w="2056" h="4067" extrusionOk="0">
                  <a:moveTo>
                    <a:pt x="836" y="1"/>
                  </a:moveTo>
                  <a:cubicBezTo>
                    <a:pt x="836" y="1"/>
                    <a:pt x="134" y="786"/>
                    <a:pt x="1" y="3777"/>
                  </a:cubicBezTo>
                  <a:cubicBezTo>
                    <a:pt x="1" y="3777"/>
                    <a:pt x="1486" y="4066"/>
                    <a:pt x="1900" y="4066"/>
                  </a:cubicBezTo>
                  <a:cubicBezTo>
                    <a:pt x="1963" y="4066"/>
                    <a:pt x="2001" y="4059"/>
                    <a:pt x="2006" y="4044"/>
                  </a:cubicBezTo>
                  <a:cubicBezTo>
                    <a:pt x="2056" y="3944"/>
                    <a:pt x="836" y="1"/>
                    <a:pt x="836" y="1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40"/>
            <p:cNvSpPr/>
            <p:nvPr/>
          </p:nvSpPr>
          <p:spPr>
            <a:xfrm>
              <a:off x="6953405" y="3421849"/>
              <a:ext cx="290277" cy="327231"/>
            </a:xfrm>
            <a:custGeom>
              <a:avLst/>
              <a:gdLst/>
              <a:ahLst/>
              <a:cxnLst/>
              <a:rect l="l" t="t" r="r" b="b"/>
              <a:pathLst>
                <a:path w="9057" h="10210" extrusionOk="0">
                  <a:moveTo>
                    <a:pt x="8322" y="0"/>
                  </a:moveTo>
                  <a:cubicBezTo>
                    <a:pt x="6968" y="217"/>
                    <a:pt x="4930" y="485"/>
                    <a:pt x="4930" y="485"/>
                  </a:cubicBezTo>
                  <a:lnTo>
                    <a:pt x="4629" y="501"/>
                  </a:lnTo>
                  <a:cubicBezTo>
                    <a:pt x="4629" y="501"/>
                    <a:pt x="2524" y="618"/>
                    <a:pt x="2474" y="618"/>
                  </a:cubicBezTo>
                  <a:cubicBezTo>
                    <a:pt x="1605" y="719"/>
                    <a:pt x="569" y="785"/>
                    <a:pt x="201" y="1738"/>
                  </a:cubicBezTo>
                  <a:cubicBezTo>
                    <a:pt x="1" y="2239"/>
                    <a:pt x="185" y="2991"/>
                    <a:pt x="519" y="3776"/>
                  </a:cubicBezTo>
                  <a:lnTo>
                    <a:pt x="1304" y="6166"/>
                  </a:lnTo>
                  <a:cubicBezTo>
                    <a:pt x="1605" y="7486"/>
                    <a:pt x="1104" y="7419"/>
                    <a:pt x="836" y="8739"/>
                  </a:cubicBezTo>
                  <a:cubicBezTo>
                    <a:pt x="803" y="8939"/>
                    <a:pt x="652" y="10025"/>
                    <a:pt x="652" y="10209"/>
                  </a:cubicBezTo>
                  <a:lnTo>
                    <a:pt x="6734" y="10209"/>
                  </a:lnTo>
                  <a:lnTo>
                    <a:pt x="6634" y="9257"/>
                  </a:lnTo>
                  <a:cubicBezTo>
                    <a:pt x="6634" y="9257"/>
                    <a:pt x="5932" y="5648"/>
                    <a:pt x="5932" y="5598"/>
                  </a:cubicBezTo>
                  <a:lnTo>
                    <a:pt x="6049" y="5380"/>
                  </a:lnTo>
                  <a:cubicBezTo>
                    <a:pt x="6333" y="4779"/>
                    <a:pt x="6350" y="4077"/>
                    <a:pt x="6083" y="3459"/>
                  </a:cubicBezTo>
                  <a:lnTo>
                    <a:pt x="9057" y="2456"/>
                  </a:lnTo>
                  <a:lnTo>
                    <a:pt x="8322" y="0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40"/>
            <p:cNvSpPr/>
            <p:nvPr/>
          </p:nvSpPr>
          <p:spPr>
            <a:xfrm>
              <a:off x="7132212" y="3501621"/>
              <a:ext cx="110412" cy="39966"/>
            </a:xfrm>
            <a:custGeom>
              <a:avLst/>
              <a:gdLst/>
              <a:ahLst/>
              <a:cxnLst/>
              <a:rect l="l" t="t" r="r" b="b"/>
              <a:pathLst>
                <a:path w="3445" h="1247" extrusionOk="0">
                  <a:moveTo>
                    <a:pt x="3444" y="1"/>
                  </a:moveTo>
                  <a:cubicBezTo>
                    <a:pt x="3394" y="1"/>
                    <a:pt x="3344" y="17"/>
                    <a:pt x="3294" y="34"/>
                  </a:cubicBezTo>
                  <a:cubicBezTo>
                    <a:pt x="3211" y="51"/>
                    <a:pt x="3094" y="84"/>
                    <a:pt x="2926" y="134"/>
                  </a:cubicBezTo>
                  <a:cubicBezTo>
                    <a:pt x="2609" y="235"/>
                    <a:pt x="2175" y="368"/>
                    <a:pt x="1707" y="519"/>
                  </a:cubicBezTo>
                  <a:cubicBezTo>
                    <a:pt x="1289" y="636"/>
                    <a:pt x="888" y="786"/>
                    <a:pt x="504" y="970"/>
                  </a:cubicBezTo>
                  <a:cubicBezTo>
                    <a:pt x="353" y="1037"/>
                    <a:pt x="236" y="1087"/>
                    <a:pt x="153" y="1137"/>
                  </a:cubicBezTo>
                  <a:cubicBezTo>
                    <a:pt x="138" y="1117"/>
                    <a:pt x="118" y="1109"/>
                    <a:pt x="97" y="1109"/>
                  </a:cubicBezTo>
                  <a:cubicBezTo>
                    <a:pt x="49" y="1109"/>
                    <a:pt x="0" y="1156"/>
                    <a:pt x="36" y="1204"/>
                  </a:cubicBezTo>
                  <a:cubicBezTo>
                    <a:pt x="48" y="1234"/>
                    <a:pt x="71" y="1247"/>
                    <a:pt x="95" y="1247"/>
                  </a:cubicBezTo>
                  <a:cubicBezTo>
                    <a:pt x="136" y="1247"/>
                    <a:pt x="180" y="1207"/>
                    <a:pt x="170" y="1154"/>
                  </a:cubicBezTo>
                  <a:cubicBezTo>
                    <a:pt x="253" y="1120"/>
                    <a:pt x="370" y="1070"/>
                    <a:pt x="520" y="1003"/>
                  </a:cubicBezTo>
                  <a:cubicBezTo>
                    <a:pt x="821" y="886"/>
                    <a:pt x="1256" y="736"/>
                    <a:pt x="1723" y="586"/>
                  </a:cubicBezTo>
                  <a:cubicBezTo>
                    <a:pt x="2208" y="418"/>
                    <a:pt x="2626" y="285"/>
                    <a:pt x="2943" y="185"/>
                  </a:cubicBezTo>
                  <a:cubicBezTo>
                    <a:pt x="3094" y="134"/>
                    <a:pt x="3227" y="84"/>
                    <a:pt x="3311" y="51"/>
                  </a:cubicBezTo>
                  <a:cubicBezTo>
                    <a:pt x="3361" y="34"/>
                    <a:pt x="3394" y="17"/>
                    <a:pt x="344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40"/>
            <p:cNvSpPr/>
            <p:nvPr/>
          </p:nvSpPr>
          <p:spPr>
            <a:xfrm>
              <a:off x="6974301" y="3458802"/>
              <a:ext cx="257073" cy="2147"/>
            </a:xfrm>
            <a:custGeom>
              <a:avLst/>
              <a:gdLst/>
              <a:ahLst/>
              <a:cxnLst/>
              <a:rect l="l" t="t" r="r" b="b"/>
              <a:pathLst>
                <a:path w="8021" h="67" extrusionOk="0">
                  <a:moveTo>
                    <a:pt x="4011" y="0"/>
                  </a:moveTo>
                  <a:cubicBezTo>
                    <a:pt x="1788" y="0"/>
                    <a:pt x="0" y="17"/>
                    <a:pt x="0" y="33"/>
                  </a:cubicBezTo>
                  <a:cubicBezTo>
                    <a:pt x="0" y="50"/>
                    <a:pt x="1788" y="67"/>
                    <a:pt x="4011" y="67"/>
                  </a:cubicBezTo>
                  <a:cubicBezTo>
                    <a:pt x="6216" y="67"/>
                    <a:pt x="8021" y="50"/>
                    <a:pt x="8021" y="33"/>
                  </a:cubicBezTo>
                  <a:cubicBezTo>
                    <a:pt x="8021" y="17"/>
                    <a:pt x="6216" y="0"/>
                    <a:pt x="4011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40"/>
            <p:cNvSpPr/>
            <p:nvPr/>
          </p:nvSpPr>
          <p:spPr>
            <a:xfrm>
              <a:off x="6951258" y="3496813"/>
              <a:ext cx="286014" cy="2179"/>
            </a:xfrm>
            <a:custGeom>
              <a:avLst/>
              <a:gdLst/>
              <a:ahLst/>
              <a:cxnLst/>
              <a:rect l="l" t="t" r="r" b="b"/>
              <a:pathLst>
                <a:path w="8924" h="68" extrusionOk="0">
                  <a:moveTo>
                    <a:pt x="4462" y="0"/>
                  </a:moveTo>
                  <a:cubicBezTo>
                    <a:pt x="1989" y="0"/>
                    <a:pt x="1" y="17"/>
                    <a:pt x="1" y="34"/>
                  </a:cubicBezTo>
                  <a:cubicBezTo>
                    <a:pt x="1" y="50"/>
                    <a:pt x="1989" y="67"/>
                    <a:pt x="4462" y="67"/>
                  </a:cubicBezTo>
                  <a:cubicBezTo>
                    <a:pt x="6918" y="67"/>
                    <a:pt x="8923" y="50"/>
                    <a:pt x="8923" y="34"/>
                  </a:cubicBezTo>
                  <a:cubicBezTo>
                    <a:pt x="8923" y="17"/>
                    <a:pt x="6918" y="0"/>
                    <a:pt x="4462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40"/>
            <p:cNvSpPr/>
            <p:nvPr/>
          </p:nvSpPr>
          <p:spPr>
            <a:xfrm>
              <a:off x="6943245" y="3540466"/>
              <a:ext cx="24134" cy="2019"/>
            </a:xfrm>
            <a:custGeom>
              <a:avLst/>
              <a:gdLst/>
              <a:ahLst/>
              <a:cxnLst/>
              <a:rect l="l" t="t" r="r" b="b"/>
              <a:pathLst>
                <a:path w="753" h="63" extrusionOk="0">
                  <a:moveTo>
                    <a:pt x="376" y="0"/>
                  </a:moveTo>
                  <a:cubicBezTo>
                    <a:pt x="251" y="0"/>
                    <a:pt x="126" y="8"/>
                    <a:pt x="0" y="25"/>
                  </a:cubicBezTo>
                  <a:cubicBezTo>
                    <a:pt x="126" y="50"/>
                    <a:pt x="251" y="63"/>
                    <a:pt x="376" y="63"/>
                  </a:cubicBezTo>
                  <a:cubicBezTo>
                    <a:pt x="502" y="63"/>
                    <a:pt x="627" y="50"/>
                    <a:pt x="752" y="25"/>
                  </a:cubicBezTo>
                  <a:cubicBezTo>
                    <a:pt x="627" y="8"/>
                    <a:pt x="502" y="0"/>
                    <a:pt x="376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40"/>
            <p:cNvSpPr/>
            <p:nvPr/>
          </p:nvSpPr>
          <p:spPr>
            <a:xfrm>
              <a:off x="6967347" y="3541780"/>
              <a:ext cx="186916" cy="2179"/>
            </a:xfrm>
            <a:custGeom>
              <a:avLst/>
              <a:gdLst/>
              <a:ahLst/>
              <a:cxnLst/>
              <a:rect l="l" t="t" r="r" b="b"/>
              <a:pathLst>
                <a:path w="5832" h="68" extrusionOk="0">
                  <a:moveTo>
                    <a:pt x="2908" y="1"/>
                  </a:moveTo>
                  <a:cubicBezTo>
                    <a:pt x="1304" y="1"/>
                    <a:pt x="0" y="18"/>
                    <a:pt x="0" y="34"/>
                  </a:cubicBezTo>
                  <a:cubicBezTo>
                    <a:pt x="0" y="51"/>
                    <a:pt x="1304" y="68"/>
                    <a:pt x="2908" y="68"/>
                  </a:cubicBezTo>
                  <a:cubicBezTo>
                    <a:pt x="4528" y="68"/>
                    <a:pt x="5832" y="51"/>
                    <a:pt x="5832" y="34"/>
                  </a:cubicBezTo>
                  <a:cubicBezTo>
                    <a:pt x="5832" y="18"/>
                    <a:pt x="4528" y="1"/>
                    <a:pt x="2908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40"/>
            <p:cNvSpPr/>
            <p:nvPr/>
          </p:nvSpPr>
          <p:spPr>
            <a:xfrm>
              <a:off x="6982346" y="3586233"/>
              <a:ext cx="167621" cy="2179"/>
            </a:xfrm>
            <a:custGeom>
              <a:avLst/>
              <a:gdLst/>
              <a:ahLst/>
              <a:cxnLst/>
              <a:rect l="l" t="t" r="r" b="b"/>
              <a:pathLst>
                <a:path w="5230" h="68" extrusionOk="0">
                  <a:moveTo>
                    <a:pt x="2607" y="1"/>
                  </a:moveTo>
                  <a:cubicBezTo>
                    <a:pt x="1170" y="1"/>
                    <a:pt x="0" y="17"/>
                    <a:pt x="0" y="34"/>
                  </a:cubicBezTo>
                  <a:cubicBezTo>
                    <a:pt x="0" y="51"/>
                    <a:pt x="1170" y="68"/>
                    <a:pt x="2607" y="68"/>
                  </a:cubicBezTo>
                  <a:cubicBezTo>
                    <a:pt x="4060" y="68"/>
                    <a:pt x="5230" y="51"/>
                    <a:pt x="5230" y="34"/>
                  </a:cubicBezTo>
                  <a:cubicBezTo>
                    <a:pt x="5230" y="17"/>
                    <a:pt x="4060" y="1"/>
                    <a:pt x="2607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40"/>
            <p:cNvSpPr/>
            <p:nvPr/>
          </p:nvSpPr>
          <p:spPr>
            <a:xfrm>
              <a:off x="6996801" y="3627994"/>
              <a:ext cx="152109" cy="2179"/>
            </a:xfrm>
            <a:custGeom>
              <a:avLst/>
              <a:gdLst/>
              <a:ahLst/>
              <a:cxnLst/>
              <a:rect l="l" t="t" r="r" b="b"/>
              <a:pathLst>
                <a:path w="4746" h="68" extrusionOk="0">
                  <a:moveTo>
                    <a:pt x="2373" y="1"/>
                  </a:moveTo>
                  <a:cubicBezTo>
                    <a:pt x="1053" y="1"/>
                    <a:pt x="0" y="18"/>
                    <a:pt x="0" y="34"/>
                  </a:cubicBezTo>
                  <a:cubicBezTo>
                    <a:pt x="0" y="51"/>
                    <a:pt x="1053" y="68"/>
                    <a:pt x="2373" y="68"/>
                  </a:cubicBezTo>
                  <a:cubicBezTo>
                    <a:pt x="3676" y="68"/>
                    <a:pt x="4745" y="51"/>
                    <a:pt x="4745" y="34"/>
                  </a:cubicBezTo>
                  <a:cubicBezTo>
                    <a:pt x="4745" y="18"/>
                    <a:pt x="3676" y="1"/>
                    <a:pt x="2373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40"/>
            <p:cNvSpPr/>
            <p:nvPr/>
          </p:nvSpPr>
          <p:spPr>
            <a:xfrm>
              <a:off x="6992506" y="3661743"/>
              <a:ext cx="162814" cy="2179"/>
            </a:xfrm>
            <a:custGeom>
              <a:avLst/>
              <a:gdLst/>
              <a:ahLst/>
              <a:cxnLst/>
              <a:rect l="l" t="t" r="r" b="b"/>
              <a:pathLst>
                <a:path w="5080" h="68" extrusionOk="0">
                  <a:moveTo>
                    <a:pt x="2540" y="1"/>
                  </a:moveTo>
                  <a:cubicBezTo>
                    <a:pt x="1137" y="1"/>
                    <a:pt x="1" y="1"/>
                    <a:pt x="1" y="34"/>
                  </a:cubicBezTo>
                  <a:cubicBezTo>
                    <a:pt x="1" y="51"/>
                    <a:pt x="1137" y="67"/>
                    <a:pt x="2540" y="67"/>
                  </a:cubicBezTo>
                  <a:cubicBezTo>
                    <a:pt x="3944" y="67"/>
                    <a:pt x="5080" y="51"/>
                    <a:pt x="5080" y="34"/>
                  </a:cubicBezTo>
                  <a:cubicBezTo>
                    <a:pt x="5080" y="17"/>
                    <a:pt x="3944" y="1"/>
                    <a:pt x="2540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40"/>
            <p:cNvSpPr/>
            <p:nvPr/>
          </p:nvSpPr>
          <p:spPr>
            <a:xfrm>
              <a:off x="6980711" y="3704594"/>
              <a:ext cx="185345" cy="2179"/>
            </a:xfrm>
            <a:custGeom>
              <a:avLst/>
              <a:gdLst/>
              <a:ahLst/>
              <a:cxnLst/>
              <a:rect l="l" t="t" r="r" b="b"/>
              <a:pathLst>
                <a:path w="5783" h="68" extrusionOk="0">
                  <a:moveTo>
                    <a:pt x="2892" y="0"/>
                  </a:moveTo>
                  <a:cubicBezTo>
                    <a:pt x="1304" y="0"/>
                    <a:pt x="1" y="0"/>
                    <a:pt x="1" y="34"/>
                  </a:cubicBezTo>
                  <a:cubicBezTo>
                    <a:pt x="1" y="50"/>
                    <a:pt x="1304" y="67"/>
                    <a:pt x="2892" y="67"/>
                  </a:cubicBezTo>
                  <a:cubicBezTo>
                    <a:pt x="4496" y="67"/>
                    <a:pt x="5782" y="50"/>
                    <a:pt x="5782" y="34"/>
                  </a:cubicBezTo>
                  <a:cubicBezTo>
                    <a:pt x="5782" y="0"/>
                    <a:pt x="4496" y="0"/>
                    <a:pt x="2892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40"/>
            <p:cNvSpPr/>
            <p:nvPr/>
          </p:nvSpPr>
          <p:spPr>
            <a:xfrm>
              <a:off x="6959302" y="3515563"/>
              <a:ext cx="34293" cy="100156"/>
            </a:xfrm>
            <a:custGeom>
              <a:avLst/>
              <a:gdLst/>
              <a:ahLst/>
              <a:cxnLst/>
              <a:rect l="l" t="t" r="r" b="b"/>
              <a:pathLst>
                <a:path w="1070" h="3125" extrusionOk="0">
                  <a:moveTo>
                    <a:pt x="1" y="0"/>
                  </a:moveTo>
                  <a:cubicBezTo>
                    <a:pt x="1" y="34"/>
                    <a:pt x="17" y="84"/>
                    <a:pt x="17" y="134"/>
                  </a:cubicBezTo>
                  <a:cubicBezTo>
                    <a:pt x="34" y="201"/>
                    <a:pt x="67" y="318"/>
                    <a:pt x="118" y="468"/>
                  </a:cubicBezTo>
                  <a:cubicBezTo>
                    <a:pt x="201" y="752"/>
                    <a:pt x="318" y="1153"/>
                    <a:pt x="485" y="1587"/>
                  </a:cubicBezTo>
                  <a:cubicBezTo>
                    <a:pt x="636" y="2022"/>
                    <a:pt x="786" y="2406"/>
                    <a:pt x="886" y="2674"/>
                  </a:cubicBezTo>
                  <a:cubicBezTo>
                    <a:pt x="936" y="2807"/>
                    <a:pt x="986" y="2924"/>
                    <a:pt x="1020" y="3008"/>
                  </a:cubicBezTo>
                  <a:cubicBezTo>
                    <a:pt x="1037" y="3058"/>
                    <a:pt x="1053" y="3091"/>
                    <a:pt x="1070" y="3125"/>
                  </a:cubicBezTo>
                  <a:cubicBezTo>
                    <a:pt x="1070" y="3091"/>
                    <a:pt x="1053" y="3041"/>
                    <a:pt x="1053" y="3008"/>
                  </a:cubicBezTo>
                  <a:cubicBezTo>
                    <a:pt x="1020" y="2924"/>
                    <a:pt x="986" y="2807"/>
                    <a:pt x="936" y="2657"/>
                  </a:cubicBezTo>
                  <a:cubicBezTo>
                    <a:pt x="836" y="2373"/>
                    <a:pt x="702" y="1988"/>
                    <a:pt x="552" y="1554"/>
                  </a:cubicBezTo>
                  <a:cubicBezTo>
                    <a:pt x="385" y="1136"/>
                    <a:pt x="251" y="735"/>
                    <a:pt x="151" y="451"/>
                  </a:cubicBezTo>
                  <a:cubicBezTo>
                    <a:pt x="118" y="301"/>
                    <a:pt x="67" y="151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0979FD17-B3DB-48A0-8739-3F29F855A0B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480"/>
    </mc:Choice>
    <mc:Fallback>
      <p:transition spd="slow" advTm="234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1" name="Google Shape;2121;p4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Suburb Classification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22" name="Google Shape;2122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76875" y="928875"/>
            <a:ext cx="3832860" cy="37404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2123" name="Google Shape;2123;p41"/>
          <p:cNvSpPr txBox="1"/>
          <p:nvPr/>
        </p:nvSpPr>
        <p:spPr>
          <a:xfrm>
            <a:off x="445050" y="1168500"/>
            <a:ext cx="4929600" cy="31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rPr>
              <a:t>Suburb Classification Based on Rent and Ownership of properties</a:t>
            </a:r>
            <a:endParaRPr sz="1300">
              <a:solidFill>
                <a:schemeClr val="dk1"/>
              </a:solidFill>
              <a:latin typeface="Lilita One"/>
              <a:ea typeface="Lilita One"/>
              <a:cs typeface="Lilita One"/>
              <a:sym typeface="Lilita On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Lilita One"/>
              <a:ea typeface="Lilita One"/>
              <a:cs typeface="Lilita One"/>
              <a:sym typeface="Lilita On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Lilita One"/>
              <a:ea typeface="Lilita One"/>
              <a:cs typeface="Lilita One"/>
              <a:sym typeface="Lilita One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Char char="●"/>
            </a:pPr>
            <a:r>
              <a:rPr lang="fr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rPr>
              <a:t>More than 60% of owned properties</a:t>
            </a:r>
            <a:endParaRPr>
              <a:solidFill>
                <a:schemeClr val="dk2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●"/>
            </a:pPr>
            <a:r>
              <a:rPr lang="fr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rPr>
              <a:t>More than 40% of Rented properties</a:t>
            </a:r>
            <a:endParaRPr>
              <a:solidFill>
                <a:schemeClr val="dk2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Lilita One"/>
              <a:ea typeface="Lilita One"/>
              <a:cs typeface="Lilita One"/>
              <a:sym typeface="Lilita On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Lilita One"/>
              <a:ea typeface="Lilita One"/>
              <a:cs typeface="Lilita One"/>
              <a:sym typeface="Lilita On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Lilita One"/>
              <a:ea typeface="Lilita One"/>
              <a:cs typeface="Lilita One"/>
              <a:sym typeface="Lilita On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Lilita One"/>
              <a:ea typeface="Lilita One"/>
              <a:cs typeface="Lilita One"/>
              <a:sym typeface="Lilita On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Lilita One"/>
              <a:ea typeface="Lilita One"/>
              <a:cs typeface="Lilita One"/>
              <a:sym typeface="Lilita On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Lilita One"/>
              <a:ea typeface="Lilita One"/>
              <a:cs typeface="Lilita One"/>
              <a:sym typeface="Lilita On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Lilita One"/>
              <a:ea typeface="Lilita One"/>
              <a:cs typeface="Lilita One"/>
              <a:sym typeface="Lilita One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chemeClr val="dk1"/>
              </a:solidFill>
              <a:latin typeface="Lilita One"/>
              <a:ea typeface="Lilita One"/>
              <a:cs typeface="Lilita One"/>
              <a:sym typeface="Lilita One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776D7183-92E8-47EF-8B2D-05A4951B942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421"/>
    </mc:Choice>
    <mc:Fallback>
      <p:transition spd="slow" advTm="554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8" name="Google Shape;2128;p42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Suburb Classification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9" name="Google Shape;2129;p42"/>
          <p:cNvSpPr txBox="1"/>
          <p:nvPr/>
        </p:nvSpPr>
        <p:spPr>
          <a:xfrm>
            <a:off x="341125" y="2024400"/>
            <a:ext cx="4929600" cy="31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rPr>
              <a:t>Suburb Classification Based on Income levels</a:t>
            </a:r>
            <a:endParaRPr sz="1300">
              <a:solidFill>
                <a:schemeClr val="dk1"/>
              </a:solidFill>
              <a:latin typeface="Lilita One"/>
              <a:ea typeface="Lilita One"/>
              <a:cs typeface="Lilita One"/>
              <a:sym typeface="Lilita On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Lilita One"/>
              <a:ea typeface="Lilita One"/>
              <a:cs typeface="Lilita One"/>
              <a:sym typeface="Lilita On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Lilita One"/>
              <a:ea typeface="Lilita One"/>
              <a:cs typeface="Lilita One"/>
              <a:sym typeface="Lilita One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Char char="●"/>
            </a:pPr>
            <a:r>
              <a:rPr lang="fr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rPr>
              <a:t>Greater than 30% of the income levels as Highest Income Level</a:t>
            </a:r>
            <a:endParaRPr>
              <a:solidFill>
                <a:schemeClr val="dk2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●"/>
            </a:pPr>
            <a:r>
              <a:rPr lang="fr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rPr>
              <a:t>Less than 20% of the income levels as lowest income </a:t>
            </a:r>
            <a:endParaRPr>
              <a:solidFill>
                <a:schemeClr val="dk2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0" marR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rPr>
              <a:t>ranges</a:t>
            </a:r>
            <a:endParaRPr>
              <a:solidFill>
                <a:schemeClr val="dk2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Char char="●"/>
            </a:pPr>
            <a:r>
              <a:rPr lang="fr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rPr>
              <a:t>And the income ranges in between as Medium</a:t>
            </a:r>
            <a:endParaRPr>
              <a:solidFill>
                <a:schemeClr val="dk2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Lilita One"/>
              <a:ea typeface="Lilita One"/>
              <a:cs typeface="Lilita One"/>
              <a:sym typeface="Lilita On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Lilita One"/>
              <a:ea typeface="Lilita One"/>
              <a:cs typeface="Lilita One"/>
              <a:sym typeface="Lilita On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Lilita One"/>
              <a:ea typeface="Lilita One"/>
              <a:cs typeface="Lilita One"/>
              <a:sym typeface="Lilita On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Lilita One"/>
              <a:ea typeface="Lilita One"/>
              <a:cs typeface="Lilita One"/>
              <a:sym typeface="Lilita On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Lilita One"/>
              <a:ea typeface="Lilita One"/>
              <a:cs typeface="Lilita One"/>
              <a:sym typeface="Lilita On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Lilita One"/>
              <a:ea typeface="Lilita One"/>
              <a:cs typeface="Lilita One"/>
              <a:sym typeface="Lilita On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Lilita One"/>
              <a:ea typeface="Lilita One"/>
              <a:cs typeface="Lilita One"/>
              <a:sym typeface="Lilita One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chemeClr val="dk1"/>
              </a:solidFill>
              <a:latin typeface="Lilita One"/>
              <a:ea typeface="Lilita One"/>
              <a:cs typeface="Lilita One"/>
              <a:sym typeface="Lilita One"/>
            </a:endParaRPr>
          </a:p>
        </p:txBody>
      </p:sp>
      <p:pic>
        <p:nvPicPr>
          <p:cNvPr id="2130" name="Google Shape;2130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04925" y="738900"/>
            <a:ext cx="3783199" cy="44046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AC150A22-3FD6-47BF-AEBA-132BBC2C2B9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3435"/>
    </mc:Choice>
    <mc:Fallback>
      <p:transition spd="slow" advTm="834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5" name="Google Shape;2135;p43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Suburb Classification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6" name="Google Shape;2136;p43"/>
          <p:cNvSpPr txBox="1"/>
          <p:nvPr/>
        </p:nvSpPr>
        <p:spPr>
          <a:xfrm>
            <a:off x="445050" y="1168500"/>
            <a:ext cx="4929600" cy="31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rPr>
              <a:t>Suburb Classification Based on Safety Levels</a:t>
            </a:r>
            <a:endParaRPr sz="1300">
              <a:solidFill>
                <a:schemeClr val="dk1"/>
              </a:solidFill>
              <a:latin typeface="Lilita One"/>
              <a:ea typeface="Lilita One"/>
              <a:cs typeface="Lilita One"/>
              <a:sym typeface="Lilita On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Lilita One"/>
              <a:ea typeface="Lilita One"/>
              <a:cs typeface="Lilita One"/>
              <a:sym typeface="Lilita On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Lilita One"/>
              <a:ea typeface="Lilita One"/>
              <a:cs typeface="Lilita One"/>
              <a:sym typeface="Lilita One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Char char="●"/>
            </a:pPr>
            <a:r>
              <a:rPr lang="fr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rPr>
              <a:t>Least 30% being highly Safe</a:t>
            </a:r>
            <a:endParaRPr>
              <a:solidFill>
                <a:schemeClr val="dk2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Char char="●"/>
            </a:pPr>
            <a:r>
              <a:rPr lang="fr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rPr>
              <a:t>Least 20% being a bit Dangerous</a:t>
            </a:r>
            <a:endParaRPr>
              <a:solidFill>
                <a:schemeClr val="dk2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Char char="●"/>
            </a:pPr>
            <a:r>
              <a:rPr lang="fr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rPr>
              <a:t>And the crime rates ranges in between as Medium</a:t>
            </a:r>
            <a:endParaRPr>
              <a:solidFill>
                <a:schemeClr val="dk2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Lilita One"/>
              <a:ea typeface="Lilita One"/>
              <a:cs typeface="Lilita One"/>
              <a:sym typeface="Lilita On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Lilita One"/>
              <a:ea typeface="Lilita One"/>
              <a:cs typeface="Lilita One"/>
              <a:sym typeface="Lilita On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Lilita One"/>
              <a:ea typeface="Lilita One"/>
              <a:cs typeface="Lilita One"/>
              <a:sym typeface="Lilita On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Lilita One"/>
              <a:ea typeface="Lilita One"/>
              <a:cs typeface="Lilita One"/>
              <a:sym typeface="Lilita On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Lilita One"/>
              <a:ea typeface="Lilita One"/>
              <a:cs typeface="Lilita One"/>
              <a:sym typeface="Lilita On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Lilita One"/>
              <a:ea typeface="Lilita One"/>
              <a:cs typeface="Lilita One"/>
              <a:sym typeface="Lilita On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Lilita One"/>
              <a:ea typeface="Lilita One"/>
              <a:cs typeface="Lilita One"/>
              <a:sym typeface="Lilita One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chemeClr val="dk1"/>
              </a:solidFill>
              <a:latin typeface="Lilita One"/>
              <a:ea typeface="Lilita One"/>
              <a:cs typeface="Lilita One"/>
              <a:sym typeface="Lilita One"/>
            </a:endParaRPr>
          </a:p>
        </p:txBody>
      </p:sp>
      <p:pic>
        <p:nvPicPr>
          <p:cNvPr id="2137" name="Google Shape;2137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93500" y="738900"/>
            <a:ext cx="3170351" cy="399935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5563E50-0AEE-43F3-AA5B-92075FFAE4C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455"/>
    </mc:Choice>
    <mc:Fallback>
      <p:transition spd="slow" advTm="104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4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Sample Recommendation System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3" name="Google Shape;2143;p44"/>
          <p:cNvSpPr txBox="1"/>
          <p:nvPr/>
        </p:nvSpPr>
        <p:spPr>
          <a:xfrm>
            <a:off x="445050" y="1448300"/>
            <a:ext cx="4929600" cy="31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rPr>
              <a:t>Recommendation of suburbs based on some criteria</a:t>
            </a:r>
            <a:endParaRPr sz="1300">
              <a:solidFill>
                <a:schemeClr val="dk1"/>
              </a:solidFill>
              <a:latin typeface="Lilita One"/>
              <a:ea typeface="Lilita One"/>
              <a:cs typeface="Lilita One"/>
              <a:sym typeface="Lilita On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Lilita One"/>
              <a:ea typeface="Lilita One"/>
              <a:cs typeface="Lilita One"/>
              <a:sym typeface="Lilita On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Lilita One"/>
              <a:ea typeface="Lilita One"/>
              <a:cs typeface="Lilita One"/>
              <a:sym typeface="Lilita One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Char char="●"/>
            </a:pPr>
            <a:r>
              <a:rPr lang="fr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rPr>
              <a:t>Income Levels</a:t>
            </a:r>
            <a:endParaRPr>
              <a:solidFill>
                <a:schemeClr val="dk2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●"/>
            </a:pPr>
            <a:r>
              <a:rPr lang="fr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rPr>
              <a:t>Major Professions in the suburbs</a:t>
            </a:r>
            <a:endParaRPr>
              <a:solidFill>
                <a:schemeClr val="dk2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●"/>
            </a:pPr>
            <a:r>
              <a:rPr lang="fr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rPr>
              <a:t>Type of preferred Churches in the suburb</a:t>
            </a:r>
            <a:endParaRPr>
              <a:solidFill>
                <a:schemeClr val="dk2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Lilita One"/>
              <a:ea typeface="Lilita One"/>
              <a:cs typeface="Lilita One"/>
              <a:sym typeface="Lilita On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Lilita One"/>
              <a:ea typeface="Lilita One"/>
              <a:cs typeface="Lilita One"/>
              <a:sym typeface="Lilita On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Lilita One"/>
              <a:ea typeface="Lilita One"/>
              <a:cs typeface="Lilita One"/>
              <a:sym typeface="Lilita On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Lilita One"/>
              <a:ea typeface="Lilita One"/>
              <a:cs typeface="Lilita One"/>
              <a:sym typeface="Lilita On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Lilita One"/>
              <a:ea typeface="Lilita One"/>
              <a:cs typeface="Lilita One"/>
              <a:sym typeface="Lilita On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Lilita One"/>
              <a:ea typeface="Lilita One"/>
              <a:cs typeface="Lilita One"/>
              <a:sym typeface="Lilita On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Lilita One"/>
              <a:ea typeface="Lilita One"/>
              <a:cs typeface="Lilita One"/>
              <a:sym typeface="Lilita One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chemeClr val="dk1"/>
              </a:solidFill>
              <a:latin typeface="Lilita One"/>
              <a:ea typeface="Lilita One"/>
              <a:cs typeface="Lilita One"/>
              <a:sym typeface="Lilita One"/>
            </a:endParaRPr>
          </a:p>
        </p:txBody>
      </p:sp>
      <p:pic>
        <p:nvPicPr>
          <p:cNvPr id="2144" name="Google Shape;2144;p4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75550" y="1053450"/>
            <a:ext cx="4468449" cy="3695195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78AA5390-8B57-48DB-B054-EBAD2758E38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283"/>
    </mc:Choice>
    <mc:Fallback>
      <p:transition spd="slow" advTm="372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9" name="Google Shape;2149;p4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Sample Recommendation System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0" name="Google Shape;2150;p45"/>
          <p:cNvSpPr txBox="1"/>
          <p:nvPr/>
        </p:nvSpPr>
        <p:spPr>
          <a:xfrm>
            <a:off x="445050" y="1448300"/>
            <a:ext cx="4929600" cy="31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chemeClr val="dk1"/>
                </a:solidFill>
                <a:latin typeface="Lilita One"/>
                <a:ea typeface="Lilita One"/>
                <a:cs typeface="Lilita One"/>
                <a:sym typeface="Lilita One"/>
              </a:rPr>
              <a:t>Another Sample of Results</a:t>
            </a:r>
            <a:endParaRPr sz="1300">
              <a:solidFill>
                <a:schemeClr val="dk1"/>
              </a:solidFill>
              <a:latin typeface="Lilita One"/>
              <a:ea typeface="Lilita One"/>
              <a:cs typeface="Lilita One"/>
              <a:sym typeface="Lilita On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Lilita One"/>
              <a:ea typeface="Lilita One"/>
              <a:cs typeface="Lilita One"/>
              <a:sym typeface="Lilita On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Lilita One"/>
              <a:ea typeface="Lilita One"/>
              <a:cs typeface="Lilita One"/>
              <a:sym typeface="Lilita One"/>
            </a:endParaRPr>
          </a:p>
          <a:p>
            <a: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Josefin Sans"/>
              <a:buChar char="●"/>
            </a:pPr>
            <a:r>
              <a:rPr lang="fr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rPr>
              <a:t>Income Levels</a:t>
            </a:r>
            <a:endParaRPr>
              <a:solidFill>
                <a:schemeClr val="dk2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●"/>
            </a:pPr>
            <a:r>
              <a:rPr lang="fr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rPr>
              <a:t>Major Professions in the suburbs</a:t>
            </a:r>
            <a:endParaRPr>
              <a:solidFill>
                <a:schemeClr val="dk2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Josefin Sans"/>
              <a:buChar char="●"/>
            </a:pPr>
            <a:r>
              <a:rPr lang="fr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rPr>
              <a:t>Type of preferred Churches in the suburb</a:t>
            </a:r>
            <a:endParaRPr>
              <a:solidFill>
                <a:schemeClr val="dk2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Lilita One"/>
              <a:ea typeface="Lilita One"/>
              <a:cs typeface="Lilita One"/>
              <a:sym typeface="Lilita On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Lilita One"/>
              <a:ea typeface="Lilita One"/>
              <a:cs typeface="Lilita One"/>
              <a:sym typeface="Lilita On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Lilita One"/>
              <a:ea typeface="Lilita One"/>
              <a:cs typeface="Lilita One"/>
              <a:sym typeface="Lilita On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Lilita One"/>
              <a:ea typeface="Lilita One"/>
              <a:cs typeface="Lilita One"/>
              <a:sym typeface="Lilita On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Lilita One"/>
              <a:ea typeface="Lilita One"/>
              <a:cs typeface="Lilita One"/>
              <a:sym typeface="Lilita On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Lilita One"/>
              <a:ea typeface="Lilita One"/>
              <a:cs typeface="Lilita One"/>
              <a:sym typeface="Lilita On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Lilita One"/>
              <a:ea typeface="Lilita One"/>
              <a:cs typeface="Lilita One"/>
              <a:sym typeface="Lilita One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chemeClr val="dk1"/>
              </a:solidFill>
              <a:latin typeface="Lilita One"/>
              <a:ea typeface="Lilita One"/>
              <a:cs typeface="Lilita One"/>
              <a:sym typeface="Lilita One"/>
            </a:endParaRPr>
          </a:p>
        </p:txBody>
      </p:sp>
      <p:pic>
        <p:nvPicPr>
          <p:cNvPr id="2151" name="Google Shape;2151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2575" y="1577575"/>
            <a:ext cx="6749607" cy="31191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05DC63BD-2460-4F0B-8279-DAFD2D64AA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201"/>
    </mc:Choice>
    <mc:Fallback>
      <p:transition spd="slow" advTm="172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0" name="Google Shape;2500;p4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32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PROBLEMS</a:t>
            </a:r>
            <a:endParaRPr/>
          </a:p>
        </p:txBody>
      </p:sp>
      <p:grpSp>
        <p:nvGrpSpPr>
          <p:cNvPr id="2501" name="Google Shape;2501;p47"/>
          <p:cNvGrpSpPr/>
          <p:nvPr/>
        </p:nvGrpSpPr>
        <p:grpSpPr>
          <a:xfrm>
            <a:off x="4337221" y="2019526"/>
            <a:ext cx="4677749" cy="2655631"/>
            <a:chOff x="3498319" y="2817578"/>
            <a:chExt cx="2815208" cy="1658940"/>
          </a:xfrm>
        </p:grpSpPr>
        <p:sp>
          <p:nvSpPr>
            <p:cNvPr id="2502" name="Google Shape;2502;p47"/>
            <p:cNvSpPr/>
            <p:nvPr/>
          </p:nvSpPr>
          <p:spPr>
            <a:xfrm>
              <a:off x="4798523" y="3321692"/>
              <a:ext cx="221722" cy="134450"/>
            </a:xfrm>
            <a:custGeom>
              <a:avLst/>
              <a:gdLst/>
              <a:ahLst/>
              <a:cxnLst/>
              <a:rect l="l" t="t" r="r" b="b"/>
              <a:pathLst>
                <a:path w="6918" h="4195" extrusionOk="0">
                  <a:moveTo>
                    <a:pt x="201" y="1"/>
                  </a:moveTo>
                  <a:lnTo>
                    <a:pt x="1" y="402"/>
                  </a:lnTo>
                  <a:lnTo>
                    <a:pt x="6667" y="4194"/>
                  </a:lnTo>
                  <a:lnTo>
                    <a:pt x="6918" y="3727"/>
                  </a:lnTo>
                  <a:lnTo>
                    <a:pt x="201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47"/>
            <p:cNvSpPr/>
            <p:nvPr/>
          </p:nvSpPr>
          <p:spPr>
            <a:xfrm>
              <a:off x="4794228" y="3295443"/>
              <a:ext cx="15576" cy="18781"/>
            </a:xfrm>
            <a:custGeom>
              <a:avLst/>
              <a:gdLst/>
              <a:ahLst/>
              <a:cxnLst/>
              <a:rect l="l" t="t" r="r" b="b"/>
              <a:pathLst>
                <a:path w="486" h="586" extrusionOk="0">
                  <a:moveTo>
                    <a:pt x="318" y="1"/>
                  </a:moveTo>
                  <a:lnTo>
                    <a:pt x="1" y="469"/>
                  </a:lnTo>
                  <a:lnTo>
                    <a:pt x="218" y="586"/>
                  </a:lnTo>
                  <a:lnTo>
                    <a:pt x="485" y="101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47"/>
            <p:cNvSpPr/>
            <p:nvPr/>
          </p:nvSpPr>
          <p:spPr>
            <a:xfrm>
              <a:off x="4953837" y="3422361"/>
              <a:ext cx="53043" cy="236753"/>
            </a:xfrm>
            <a:custGeom>
              <a:avLst/>
              <a:gdLst/>
              <a:ahLst/>
              <a:cxnLst/>
              <a:rect l="l" t="t" r="r" b="b"/>
              <a:pathLst>
                <a:path w="1655" h="7387" extrusionOk="0">
                  <a:moveTo>
                    <a:pt x="1320" y="1"/>
                  </a:moveTo>
                  <a:lnTo>
                    <a:pt x="0" y="7386"/>
                  </a:lnTo>
                  <a:lnTo>
                    <a:pt x="535" y="7386"/>
                  </a:lnTo>
                  <a:lnTo>
                    <a:pt x="1654" y="201"/>
                  </a:lnTo>
                  <a:lnTo>
                    <a:pt x="1320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47"/>
            <p:cNvSpPr/>
            <p:nvPr/>
          </p:nvSpPr>
          <p:spPr>
            <a:xfrm>
              <a:off x="4904032" y="3658410"/>
              <a:ext cx="115156" cy="24775"/>
            </a:xfrm>
            <a:custGeom>
              <a:avLst/>
              <a:gdLst/>
              <a:ahLst/>
              <a:cxnLst/>
              <a:rect l="l" t="t" r="r" b="b"/>
              <a:pathLst>
                <a:path w="3593" h="773" extrusionOk="0">
                  <a:moveTo>
                    <a:pt x="1796" y="1"/>
                  </a:moveTo>
                  <a:cubicBezTo>
                    <a:pt x="757" y="1"/>
                    <a:pt x="0" y="773"/>
                    <a:pt x="0" y="773"/>
                  </a:cubicBezTo>
                  <a:lnTo>
                    <a:pt x="3592" y="756"/>
                  </a:lnTo>
                  <a:cubicBezTo>
                    <a:pt x="3158" y="288"/>
                    <a:pt x="2557" y="21"/>
                    <a:pt x="1922" y="4"/>
                  </a:cubicBezTo>
                  <a:cubicBezTo>
                    <a:pt x="1879" y="2"/>
                    <a:pt x="1837" y="1"/>
                    <a:pt x="1796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47"/>
            <p:cNvSpPr/>
            <p:nvPr/>
          </p:nvSpPr>
          <p:spPr>
            <a:xfrm>
              <a:off x="4709104" y="3298264"/>
              <a:ext cx="123713" cy="116630"/>
            </a:xfrm>
            <a:custGeom>
              <a:avLst/>
              <a:gdLst/>
              <a:ahLst/>
              <a:cxnLst/>
              <a:rect l="l" t="t" r="r" b="b"/>
              <a:pathLst>
                <a:path w="3860" h="3639" extrusionOk="0">
                  <a:moveTo>
                    <a:pt x="2094" y="0"/>
                  </a:moveTo>
                  <a:cubicBezTo>
                    <a:pt x="1563" y="0"/>
                    <a:pt x="1047" y="275"/>
                    <a:pt x="769" y="765"/>
                  </a:cubicBezTo>
                  <a:lnTo>
                    <a:pt x="0" y="2102"/>
                  </a:lnTo>
                  <a:lnTo>
                    <a:pt x="2657" y="3639"/>
                  </a:lnTo>
                  <a:lnTo>
                    <a:pt x="3425" y="2302"/>
                  </a:lnTo>
                  <a:cubicBezTo>
                    <a:pt x="3860" y="1567"/>
                    <a:pt x="3609" y="631"/>
                    <a:pt x="2874" y="214"/>
                  </a:cubicBezTo>
                  <a:cubicBezTo>
                    <a:pt x="2629" y="69"/>
                    <a:pt x="2360" y="0"/>
                    <a:pt x="2094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47"/>
            <p:cNvSpPr/>
            <p:nvPr/>
          </p:nvSpPr>
          <p:spPr>
            <a:xfrm>
              <a:off x="4030605" y="3658538"/>
              <a:ext cx="273130" cy="12884"/>
            </a:xfrm>
            <a:custGeom>
              <a:avLst/>
              <a:gdLst/>
              <a:ahLst/>
              <a:cxnLst/>
              <a:rect l="l" t="t" r="r" b="b"/>
              <a:pathLst>
                <a:path w="8522" h="402" extrusionOk="0">
                  <a:moveTo>
                    <a:pt x="0" y="0"/>
                  </a:moveTo>
                  <a:lnTo>
                    <a:pt x="0" y="401"/>
                  </a:lnTo>
                  <a:lnTo>
                    <a:pt x="8522" y="401"/>
                  </a:lnTo>
                  <a:lnTo>
                    <a:pt x="8522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47"/>
            <p:cNvSpPr/>
            <p:nvPr/>
          </p:nvSpPr>
          <p:spPr>
            <a:xfrm>
              <a:off x="4137716" y="3479667"/>
              <a:ext cx="259733" cy="191755"/>
            </a:xfrm>
            <a:custGeom>
              <a:avLst/>
              <a:gdLst/>
              <a:ahLst/>
              <a:cxnLst/>
              <a:rect l="l" t="t" r="r" b="b"/>
              <a:pathLst>
                <a:path w="8104" h="5983" extrusionOk="0">
                  <a:moveTo>
                    <a:pt x="1437" y="1"/>
                  </a:moveTo>
                  <a:lnTo>
                    <a:pt x="0" y="5982"/>
                  </a:lnTo>
                  <a:lnTo>
                    <a:pt x="6500" y="5982"/>
                  </a:lnTo>
                  <a:lnTo>
                    <a:pt x="8104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47"/>
            <p:cNvSpPr/>
            <p:nvPr/>
          </p:nvSpPr>
          <p:spPr>
            <a:xfrm>
              <a:off x="4150568" y="3488256"/>
              <a:ext cx="235119" cy="168711"/>
            </a:xfrm>
            <a:custGeom>
              <a:avLst/>
              <a:gdLst/>
              <a:ahLst/>
              <a:cxnLst/>
              <a:rect l="l" t="t" r="r" b="b"/>
              <a:pathLst>
                <a:path w="7336" h="5264" extrusionOk="0">
                  <a:moveTo>
                    <a:pt x="1354" y="0"/>
                  </a:moveTo>
                  <a:lnTo>
                    <a:pt x="0" y="5263"/>
                  </a:lnTo>
                  <a:lnTo>
                    <a:pt x="5948" y="5263"/>
                  </a:lnTo>
                  <a:lnTo>
                    <a:pt x="7335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47"/>
            <p:cNvSpPr/>
            <p:nvPr/>
          </p:nvSpPr>
          <p:spPr>
            <a:xfrm>
              <a:off x="3975992" y="3711004"/>
              <a:ext cx="13942" cy="659236"/>
            </a:xfrm>
            <a:custGeom>
              <a:avLst/>
              <a:gdLst/>
              <a:ahLst/>
              <a:cxnLst/>
              <a:rect l="l" t="t" r="r" b="b"/>
              <a:pathLst>
                <a:path w="435" h="20569" extrusionOk="0">
                  <a:moveTo>
                    <a:pt x="0" y="1"/>
                  </a:moveTo>
                  <a:lnTo>
                    <a:pt x="0" y="20569"/>
                  </a:lnTo>
                  <a:lnTo>
                    <a:pt x="435" y="20569"/>
                  </a:lnTo>
                  <a:lnTo>
                    <a:pt x="435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47"/>
            <p:cNvSpPr/>
            <p:nvPr/>
          </p:nvSpPr>
          <p:spPr>
            <a:xfrm>
              <a:off x="3989902" y="3713151"/>
              <a:ext cx="13942" cy="657089"/>
            </a:xfrm>
            <a:custGeom>
              <a:avLst/>
              <a:gdLst/>
              <a:ahLst/>
              <a:cxnLst/>
              <a:rect l="l" t="t" r="r" b="b"/>
              <a:pathLst>
                <a:path w="435" h="20502" extrusionOk="0">
                  <a:moveTo>
                    <a:pt x="1" y="1"/>
                  </a:moveTo>
                  <a:lnTo>
                    <a:pt x="1" y="20502"/>
                  </a:lnTo>
                  <a:lnTo>
                    <a:pt x="435" y="20502"/>
                  </a:lnTo>
                  <a:lnTo>
                    <a:pt x="435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47"/>
            <p:cNvSpPr/>
            <p:nvPr/>
          </p:nvSpPr>
          <p:spPr>
            <a:xfrm>
              <a:off x="4826919" y="3711004"/>
              <a:ext cx="13942" cy="659236"/>
            </a:xfrm>
            <a:custGeom>
              <a:avLst/>
              <a:gdLst/>
              <a:ahLst/>
              <a:cxnLst/>
              <a:rect l="l" t="t" r="r" b="b"/>
              <a:pathLst>
                <a:path w="435" h="20569" extrusionOk="0">
                  <a:moveTo>
                    <a:pt x="0" y="1"/>
                  </a:moveTo>
                  <a:lnTo>
                    <a:pt x="0" y="20569"/>
                  </a:lnTo>
                  <a:lnTo>
                    <a:pt x="434" y="20569"/>
                  </a:lnTo>
                  <a:lnTo>
                    <a:pt x="434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47"/>
            <p:cNvSpPr/>
            <p:nvPr/>
          </p:nvSpPr>
          <p:spPr>
            <a:xfrm>
              <a:off x="4840829" y="3713151"/>
              <a:ext cx="13942" cy="657089"/>
            </a:xfrm>
            <a:custGeom>
              <a:avLst/>
              <a:gdLst/>
              <a:ahLst/>
              <a:cxnLst/>
              <a:rect l="l" t="t" r="r" b="b"/>
              <a:pathLst>
                <a:path w="435" h="20502" extrusionOk="0">
                  <a:moveTo>
                    <a:pt x="0" y="1"/>
                  </a:moveTo>
                  <a:lnTo>
                    <a:pt x="0" y="20502"/>
                  </a:lnTo>
                  <a:lnTo>
                    <a:pt x="435" y="20502"/>
                  </a:lnTo>
                  <a:lnTo>
                    <a:pt x="435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47"/>
            <p:cNvSpPr/>
            <p:nvPr/>
          </p:nvSpPr>
          <p:spPr>
            <a:xfrm>
              <a:off x="3916539" y="3672447"/>
              <a:ext cx="1049093" cy="54132"/>
            </a:xfrm>
            <a:custGeom>
              <a:avLst/>
              <a:gdLst/>
              <a:ahLst/>
              <a:cxnLst/>
              <a:rect l="l" t="t" r="r" b="b"/>
              <a:pathLst>
                <a:path w="32733" h="1689" extrusionOk="0">
                  <a:moveTo>
                    <a:pt x="1" y="1"/>
                  </a:moveTo>
                  <a:lnTo>
                    <a:pt x="1" y="1688"/>
                  </a:lnTo>
                  <a:lnTo>
                    <a:pt x="32733" y="1688"/>
                  </a:lnTo>
                  <a:lnTo>
                    <a:pt x="32733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47"/>
            <p:cNvSpPr/>
            <p:nvPr/>
          </p:nvSpPr>
          <p:spPr>
            <a:xfrm>
              <a:off x="4372258" y="3726548"/>
              <a:ext cx="461648" cy="89996"/>
            </a:xfrm>
            <a:custGeom>
              <a:avLst/>
              <a:gdLst/>
              <a:ahLst/>
              <a:cxnLst/>
              <a:rect l="l" t="t" r="r" b="b"/>
              <a:pathLst>
                <a:path w="14404" h="2808" extrusionOk="0">
                  <a:moveTo>
                    <a:pt x="0" y="0"/>
                  </a:moveTo>
                  <a:lnTo>
                    <a:pt x="0" y="2807"/>
                  </a:lnTo>
                  <a:lnTo>
                    <a:pt x="14403" y="2807"/>
                  </a:lnTo>
                  <a:lnTo>
                    <a:pt x="14403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47"/>
            <p:cNvSpPr/>
            <p:nvPr/>
          </p:nvSpPr>
          <p:spPr>
            <a:xfrm>
              <a:off x="4599300" y="3754912"/>
              <a:ext cx="24134" cy="20800"/>
            </a:xfrm>
            <a:custGeom>
              <a:avLst/>
              <a:gdLst/>
              <a:ahLst/>
              <a:cxnLst/>
              <a:rect l="l" t="t" r="r" b="b"/>
              <a:pathLst>
                <a:path w="753" h="649" extrusionOk="0">
                  <a:moveTo>
                    <a:pt x="435" y="1"/>
                  </a:moveTo>
                  <a:cubicBezTo>
                    <a:pt x="151" y="1"/>
                    <a:pt x="1" y="352"/>
                    <a:pt x="218" y="552"/>
                  </a:cubicBezTo>
                  <a:cubicBezTo>
                    <a:pt x="284" y="618"/>
                    <a:pt x="365" y="648"/>
                    <a:pt x="443" y="648"/>
                  </a:cubicBezTo>
                  <a:cubicBezTo>
                    <a:pt x="603" y="648"/>
                    <a:pt x="753" y="525"/>
                    <a:pt x="753" y="335"/>
                  </a:cubicBezTo>
                  <a:cubicBezTo>
                    <a:pt x="753" y="151"/>
                    <a:pt x="619" y="1"/>
                    <a:pt x="43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47"/>
            <p:cNvSpPr/>
            <p:nvPr/>
          </p:nvSpPr>
          <p:spPr>
            <a:xfrm>
              <a:off x="3840485" y="3876478"/>
              <a:ext cx="206210" cy="117848"/>
            </a:xfrm>
            <a:custGeom>
              <a:avLst/>
              <a:gdLst/>
              <a:ahLst/>
              <a:cxnLst/>
              <a:rect l="l" t="t" r="r" b="b"/>
              <a:pathLst>
                <a:path w="6434" h="3677" extrusionOk="0">
                  <a:moveTo>
                    <a:pt x="1" y="1"/>
                  </a:moveTo>
                  <a:lnTo>
                    <a:pt x="51" y="3677"/>
                  </a:lnTo>
                  <a:lnTo>
                    <a:pt x="5715" y="3677"/>
                  </a:lnTo>
                  <a:cubicBezTo>
                    <a:pt x="6116" y="3677"/>
                    <a:pt x="6434" y="3359"/>
                    <a:pt x="6434" y="2958"/>
                  </a:cubicBezTo>
                  <a:lnTo>
                    <a:pt x="6434" y="1220"/>
                  </a:lnTo>
                  <a:cubicBezTo>
                    <a:pt x="6434" y="535"/>
                    <a:pt x="5882" y="1"/>
                    <a:pt x="5214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47"/>
            <p:cNvSpPr/>
            <p:nvPr/>
          </p:nvSpPr>
          <p:spPr>
            <a:xfrm>
              <a:off x="3640204" y="3994294"/>
              <a:ext cx="403830" cy="35383"/>
            </a:xfrm>
            <a:custGeom>
              <a:avLst/>
              <a:gdLst/>
              <a:ahLst/>
              <a:cxnLst/>
              <a:rect l="l" t="t" r="r" b="b"/>
              <a:pathLst>
                <a:path w="12600" h="1104" extrusionOk="0">
                  <a:moveTo>
                    <a:pt x="736" y="1"/>
                  </a:moveTo>
                  <a:cubicBezTo>
                    <a:pt x="1" y="1"/>
                    <a:pt x="1" y="1103"/>
                    <a:pt x="736" y="1103"/>
                  </a:cubicBezTo>
                  <a:lnTo>
                    <a:pt x="11864" y="1103"/>
                  </a:lnTo>
                  <a:cubicBezTo>
                    <a:pt x="12599" y="1103"/>
                    <a:pt x="12599" y="1"/>
                    <a:pt x="11864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47"/>
            <p:cNvSpPr/>
            <p:nvPr/>
          </p:nvSpPr>
          <p:spPr>
            <a:xfrm>
              <a:off x="3538990" y="3522518"/>
              <a:ext cx="372774" cy="473411"/>
            </a:xfrm>
            <a:custGeom>
              <a:avLst/>
              <a:gdLst/>
              <a:ahLst/>
              <a:cxnLst/>
              <a:rect l="l" t="t" r="r" b="b"/>
              <a:pathLst>
                <a:path w="11631" h="14771" extrusionOk="0">
                  <a:moveTo>
                    <a:pt x="7754" y="0"/>
                  </a:moveTo>
                  <a:lnTo>
                    <a:pt x="1622" y="117"/>
                  </a:lnTo>
                  <a:cubicBezTo>
                    <a:pt x="686" y="117"/>
                    <a:pt x="1" y="986"/>
                    <a:pt x="218" y="1905"/>
                  </a:cubicBezTo>
                  <a:lnTo>
                    <a:pt x="3343" y="14771"/>
                  </a:lnTo>
                  <a:lnTo>
                    <a:pt x="11630" y="14687"/>
                  </a:lnTo>
                  <a:lnTo>
                    <a:pt x="7754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47"/>
            <p:cNvSpPr/>
            <p:nvPr/>
          </p:nvSpPr>
          <p:spPr>
            <a:xfrm>
              <a:off x="3630044" y="4029645"/>
              <a:ext cx="93201" cy="341140"/>
            </a:xfrm>
            <a:custGeom>
              <a:avLst/>
              <a:gdLst/>
              <a:ahLst/>
              <a:cxnLst/>
              <a:rect l="l" t="t" r="r" b="b"/>
              <a:pathLst>
                <a:path w="2908" h="10644" extrusionOk="0">
                  <a:moveTo>
                    <a:pt x="1838" y="0"/>
                  </a:moveTo>
                  <a:lnTo>
                    <a:pt x="0" y="10644"/>
                  </a:lnTo>
                  <a:lnTo>
                    <a:pt x="502" y="10644"/>
                  </a:lnTo>
                  <a:lnTo>
                    <a:pt x="2908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47"/>
            <p:cNvSpPr/>
            <p:nvPr/>
          </p:nvSpPr>
          <p:spPr>
            <a:xfrm>
              <a:off x="3764975" y="4029645"/>
              <a:ext cx="96983" cy="341140"/>
            </a:xfrm>
            <a:custGeom>
              <a:avLst/>
              <a:gdLst/>
              <a:ahLst/>
              <a:cxnLst/>
              <a:rect l="l" t="t" r="r" b="b"/>
              <a:pathLst>
                <a:path w="3026" h="10644" extrusionOk="0">
                  <a:moveTo>
                    <a:pt x="1939" y="0"/>
                  </a:moveTo>
                  <a:lnTo>
                    <a:pt x="1" y="10644"/>
                  </a:lnTo>
                  <a:lnTo>
                    <a:pt x="502" y="10644"/>
                  </a:lnTo>
                  <a:lnTo>
                    <a:pt x="3025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47"/>
            <p:cNvSpPr/>
            <p:nvPr/>
          </p:nvSpPr>
          <p:spPr>
            <a:xfrm>
              <a:off x="3945993" y="4029645"/>
              <a:ext cx="103906" cy="341140"/>
            </a:xfrm>
            <a:custGeom>
              <a:avLst/>
              <a:gdLst/>
              <a:ahLst/>
              <a:cxnLst/>
              <a:rect l="l" t="t" r="r" b="b"/>
              <a:pathLst>
                <a:path w="3242" h="10644" extrusionOk="0">
                  <a:moveTo>
                    <a:pt x="0" y="0"/>
                  </a:moveTo>
                  <a:lnTo>
                    <a:pt x="2741" y="10644"/>
                  </a:lnTo>
                  <a:lnTo>
                    <a:pt x="3242" y="10644"/>
                  </a:lnTo>
                  <a:lnTo>
                    <a:pt x="1070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47"/>
            <p:cNvSpPr/>
            <p:nvPr/>
          </p:nvSpPr>
          <p:spPr>
            <a:xfrm>
              <a:off x="3764975" y="3522518"/>
              <a:ext cx="171403" cy="471263"/>
            </a:xfrm>
            <a:custGeom>
              <a:avLst/>
              <a:gdLst/>
              <a:ahLst/>
              <a:cxnLst/>
              <a:rect l="l" t="t" r="r" b="b"/>
              <a:pathLst>
                <a:path w="5348" h="14704" extrusionOk="0">
                  <a:moveTo>
                    <a:pt x="1" y="0"/>
                  </a:moveTo>
                  <a:lnTo>
                    <a:pt x="3025" y="14704"/>
                  </a:lnTo>
                  <a:lnTo>
                    <a:pt x="5348" y="14704"/>
                  </a:lnTo>
                  <a:lnTo>
                    <a:pt x="2925" y="1705"/>
                  </a:lnTo>
                  <a:cubicBezTo>
                    <a:pt x="2741" y="719"/>
                    <a:pt x="1872" y="0"/>
                    <a:pt x="870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47"/>
            <p:cNvSpPr/>
            <p:nvPr/>
          </p:nvSpPr>
          <p:spPr>
            <a:xfrm>
              <a:off x="5735665" y="3648891"/>
              <a:ext cx="273675" cy="13429"/>
            </a:xfrm>
            <a:custGeom>
              <a:avLst/>
              <a:gdLst/>
              <a:ahLst/>
              <a:cxnLst/>
              <a:rect l="l" t="t" r="r" b="b"/>
              <a:pathLst>
                <a:path w="8539" h="419" extrusionOk="0">
                  <a:moveTo>
                    <a:pt x="1" y="1"/>
                  </a:moveTo>
                  <a:lnTo>
                    <a:pt x="1" y="418"/>
                  </a:lnTo>
                  <a:lnTo>
                    <a:pt x="8539" y="418"/>
                  </a:lnTo>
                  <a:lnTo>
                    <a:pt x="8539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47"/>
            <p:cNvSpPr/>
            <p:nvPr/>
          </p:nvSpPr>
          <p:spPr>
            <a:xfrm>
              <a:off x="5641951" y="3470020"/>
              <a:ext cx="260278" cy="192300"/>
            </a:xfrm>
            <a:custGeom>
              <a:avLst/>
              <a:gdLst/>
              <a:ahLst/>
              <a:cxnLst/>
              <a:rect l="l" t="t" r="r" b="b"/>
              <a:pathLst>
                <a:path w="8121" h="6000" extrusionOk="0">
                  <a:moveTo>
                    <a:pt x="1" y="1"/>
                  </a:moveTo>
                  <a:lnTo>
                    <a:pt x="1605" y="5999"/>
                  </a:lnTo>
                  <a:lnTo>
                    <a:pt x="8121" y="5999"/>
                  </a:lnTo>
                  <a:lnTo>
                    <a:pt x="6667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47"/>
            <p:cNvSpPr/>
            <p:nvPr/>
          </p:nvSpPr>
          <p:spPr>
            <a:xfrm>
              <a:off x="5654258" y="3479122"/>
              <a:ext cx="235119" cy="168743"/>
            </a:xfrm>
            <a:custGeom>
              <a:avLst/>
              <a:gdLst/>
              <a:ahLst/>
              <a:cxnLst/>
              <a:rect l="l" t="t" r="r" b="b"/>
              <a:pathLst>
                <a:path w="7336" h="5265" extrusionOk="0">
                  <a:moveTo>
                    <a:pt x="1" y="1"/>
                  </a:moveTo>
                  <a:lnTo>
                    <a:pt x="1388" y="5264"/>
                  </a:lnTo>
                  <a:lnTo>
                    <a:pt x="7336" y="5264"/>
                  </a:lnTo>
                  <a:lnTo>
                    <a:pt x="5982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47"/>
            <p:cNvSpPr/>
            <p:nvPr/>
          </p:nvSpPr>
          <p:spPr>
            <a:xfrm>
              <a:off x="6240100" y="3713151"/>
              <a:ext cx="13974" cy="660839"/>
            </a:xfrm>
            <a:custGeom>
              <a:avLst/>
              <a:gdLst/>
              <a:ahLst/>
              <a:cxnLst/>
              <a:rect l="l" t="t" r="r" b="b"/>
              <a:pathLst>
                <a:path w="436" h="20619" extrusionOk="0">
                  <a:moveTo>
                    <a:pt x="1" y="1"/>
                  </a:moveTo>
                  <a:lnTo>
                    <a:pt x="1" y="20619"/>
                  </a:lnTo>
                  <a:lnTo>
                    <a:pt x="435" y="20619"/>
                  </a:lnTo>
                  <a:lnTo>
                    <a:pt x="435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47"/>
            <p:cNvSpPr/>
            <p:nvPr/>
          </p:nvSpPr>
          <p:spPr>
            <a:xfrm>
              <a:off x="6226190" y="3714753"/>
              <a:ext cx="13942" cy="659236"/>
            </a:xfrm>
            <a:custGeom>
              <a:avLst/>
              <a:gdLst/>
              <a:ahLst/>
              <a:cxnLst/>
              <a:rect l="l" t="t" r="r" b="b"/>
              <a:pathLst>
                <a:path w="435" h="20569" extrusionOk="0">
                  <a:moveTo>
                    <a:pt x="1" y="1"/>
                  </a:moveTo>
                  <a:lnTo>
                    <a:pt x="1" y="20569"/>
                  </a:lnTo>
                  <a:lnTo>
                    <a:pt x="435" y="20569"/>
                  </a:lnTo>
                  <a:lnTo>
                    <a:pt x="435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47"/>
            <p:cNvSpPr/>
            <p:nvPr/>
          </p:nvSpPr>
          <p:spPr>
            <a:xfrm>
              <a:off x="5389205" y="3713151"/>
              <a:ext cx="13942" cy="667281"/>
            </a:xfrm>
            <a:custGeom>
              <a:avLst/>
              <a:gdLst/>
              <a:ahLst/>
              <a:cxnLst/>
              <a:rect l="l" t="t" r="r" b="b"/>
              <a:pathLst>
                <a:path w="435" h="20820" extrusionOk="0">
                  <a:moveTo>
                    <a:pt x="0" y="1"/>
                  </a:moveTo>
                  <a:lnTo>
                    <a:pt x="0" y="20819"/>
                  </a:lnTo>
                  <a:lnTo>
                    <a:pt x="435" y="20819"/>
                  </a:lnTo>
                  <a:lnTo>
                    <a:pt x="435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47"/>
            <p:cNvSpPr/>
            <p:nvPr/>
          </p:nvSpPr>
          <p:spPr>
            <a:xfrm>
              <a:off x="5375263" y="3714753"/>
              <a:ext cx="13974" cy="665679"/>
            </a:xfrm>
            <a:custGeom>
              <a:avLst/>
              <a:gdLst/>
              <a:ahLst/>
              <a:cxnLst/>
              <a:rect l="l" t="t" r="r" b="b"/>
              <a:pathLst>
                <a:path w="436" h="20770" extrusionOk="0">
                  <a:moveTo>
                    <a:pt x="1" y="1"/>
                  </a:moveTo>
                  <a:lnTo>
                    <a:pt x="1" y="20769"/>
                  </a:lnTo>
                  <a:lnTo>
                    <a:pt x="435" y="20769"/>
                  </a:lnTo>
                  <a:lnTo>
                    <a:pt x="435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47"/>
            <p:cNvSpPr/>
            <p:nvPr/>
          </p:nvSpPr>
          <p:spPr>
            <a:xfrm>
              <a:off x="5264402" y="3674595"/>
              <a:ext cx="1049125" cy="54132"/>
            </a:xfrm>
            <a:custGeom>
              <a:avLst/>
              <a:gdLst/>
              <a:ahLst/>
              <a:cxnLst/>
              <a:rect l="l" t="t" r="r" b="b"/>
              <a:pathLst>
                <a:path w="32734" h="1689" extrusionOk="0">
                  <a:moveTo>
                    <a:pt x="1" y="1"/>
                  </a:moveTo>
                  <a:lnTo>
                    <a:pt x="1" y="1688"/>
                  </a:lnTo>
                  <a:lnTo>
                    <a:pt x="32733" y="1688"/>
                  </a:lnTo>
                  <a:lnTo>
                    <a:pt x="32733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47"/>
            <p:cNvSpPr/>
            <p:nvPr/>
          </p:nvSpPr>
          <p:spPr>
            <a:xfrm>
              <a:off x="5396159" y="3728695"/>
              <a:ext cx="461648" cy="89452"/>
            </a:xfrm>
            <a:custGeom>
              <a:avLst/>
              <a:gdLst/>
              <a:ahLst/>
              <a:cxnLst/>
              <a:rect l="l" t="t" r="r" b="b"/>
              <a:pathLst>
                <a:path w="14404" h="2791" extrusionOk="0">
                  <a:moveTo>
                    <a:pt x="0" y="0"/>
                  </a:moveTo>
                  <a:lnTo>
                    <a:pt x="0" y="2790"/>
                  </a:lnTo>
                  <a:lnTo>
                    <a:pt x="14403" y="2790"/>
                  </a:lnTo>
                  <a:lnTo>
                    <a:pt x="14403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47"/>
            <p:cNvSpPr/>
            <p:nvPr/>
          </p:nvSpPr>
          <p:spPr>
            <a:xfrm>
              <a:off x="5606600" y="3757059"/>
              <a:ext cx="24134" cy="20640"/>
            </a:xfrm>
            <a:custGeom>
              <a:avLst/>
              <a:gdLst/>
              <a:ahLst/>
              <a:cxnLst/>
              <a:rect l="l" t="t" r="r" b="b"/>
              <a:pathLst>
                <a:path w="753" h="644" extrusionOk="0">
                  <a:moveTo>
                    <a:pt x="318" y="1"/>
                  </a:moveTo>
                  <a:cubicBezTo>
                    <a:pt x="134" y="1"/>
                    <a:pt x="1" y="151"/>
                    <a:pt x="1" y="318"/>
                  </a:cubicBezTo>
                  <a:cubicBezTo>
                    <a:pt x="1" y="512"/>
                    <a:pt x="157" y="644"/>
                    <a:pt x="320" y="644"/>
                  </a:cubicBezTo>
                  <a:cubicBezTo>
                    <a:pt x="395" y="644"/>
                    <a:pt x="472" y="616"/>
                    <a:pt x="535" y="552"/>
                  </a:cubicBezTo>
                  <a:cubicBezTo>
                    <a:pt x="753" y="352"/>
                    <a:pt x="602" y="1"/>
                    <a:pt x="318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47"/>
            <p:cNvSpPr/>
            <p:nvPr/>
          </p:nvSpPr>
          <p:spPr>
            <a:xfrm>
              <a:off x="5784413" y="3874330"/>
              <a:ext cx="205665" cy="118393"/>
            </a:xfrm>
            <a:custGeom>
              <a:avLst/>
              <a:gdLst/>
              <a:ahLst/>
              <a:cxnLst/>
              <a:rect l="l" t="t" r="r" b="b"/>
              <a:pathLst>
                <a:path w="6417" h="3694" extrusionOk="0">
                  <a:moveTo>
                    <a:pt x="1203" y="1"/>
                  </a:moveTo>
                  <a:cubicBezTo>
                    <a:pt x="535" y="1"/>
                    <a:pt x="0" y="552"/>
                    <a:pt x="0" y="1221"/>
                  </a:cubicBezTo>
                  <a:lnTo>
                    <a:pt x="0" y="2958"/>
                  </a:lnTo>
                  <a:cubicBezTo>
                    <a:pt x="0" y="3359"/>
                    <a:pt x="317" y="3693"/>
                    <a:pt x="718" y="3693"/>
                  </a:cubicBezTo>
                  <a:lnTo>
                    <a:pt x="6383" y="3693"/>
                  </a:lnTo>
                  <a:lnTo>
                    <a:pt x="6416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47"/>
            <p:cNvSpPr/>
            <p:nvPr/>
          </p:nvSpPr>
          <p:spPr>
            <a:xfrm>
              <a:off x="5787618" y="3992691"/>
              <a:ext cx="402740" cy="34838"/>
            </a:xfrm>
            <a:custGeom>
              <a:avLst/>
              <a:gdLst/>
              <a:ahLst/>
              <a:cxnLst/>
              <a:rect l="l" t="t" r="r" b="b"/>
              <a:pathLst>
                <a:path w="12566" h="1087" extrusionOk="0">
                  <a:moveTo>
                    <a:pt x="702" y="0"/>
                  </a:moveTo>
                  <a:cubicBezTo>
                    <a:pt x="0" y="0"/>
                    <a:pt x="0" y="1070"/>
                    <a:pt x="702" y="1086"/>
                  </a:cubicBezTo>
                  <a:lnTo>
                    <a:pt x="11847" y="1086"/>
                  </a:lnTo>
                  <a:cubicBezTo>
                    <a:pt x="12565" y="1070"/>
                    <a:pt x="12565" y="0"/>
                    <a:pt x="11847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47"/>
            <p:cNvSpPr/>
            <p:nvPr/>
          </p:nvSpPr>
          <p:spPr>
            <a:xfrm>
              <a:off x="5918799" y="3520370"/>
              <a:ext cx="373286" cy="473955"/>
            </a:xfrm>
            <a:custGeom>
              <a:avLst/>
              <a:gdLst/>
              <a:ahLst/>
              <a:cxnLst/>
              <a:rect l="l" t="t" r="r" b="b"/>
              <a:pathLst>
                <a:path w="11647" h="14788" extrusionOk="0">
                  <a:moveTo>
                    <a:pt x="3894" y="1"/>
                  </a:moveTo>
                  <a:lnTo>
                    <a:pt x="1" y="14704"/>
                  </a:lnTo>
                  <a:lnTo>
                    <a:pt x="8288" y="14788"/>
                  </a:lnTo>
                  <a:lnTo>
                    <a:pt x="11413" y="1905"/>
                  </a:lnTo>
                  <a:cubicBezTo>
                    <a:pt x="11647" y="986"/>
                    <a:pt x="10945" y="117"/>
                    <a:pt x="10009" y="117"/>
                  </a:cubicBezTo>
                  <a:lnTo>
                    <a:pt x="3894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47"/>
            <p:cNvSpPr/>
            <p:nvPr/>
          </p:nvSpPr>
          <p:spPr>
            <a:xfrm>
              <a:off x="6107317" y="4027497"/>
              <a:ext cx="93201" cy="341140"/>
            </a:xfrm>
            <a:custGeom>
              <a:avLst/>
              <a:gdLst/>
              <a:ahLst/>
              <a:cxnLst/>
              <a:rect l="l" t="t" r="r" b="b"/>
              <a:pathLst>
                <a:path w="2908" h="10644" extrusionOk="0">
                  <a:moveTo>
                    <a:pt x="0" y="0"/>
                  </a:moveTo>
                  <a:lnTo>
                    <a:pt x="2406" y="10644"/>
                  </a:lnTo>
                  <a:lnTo>
                    <a:pt x="2908" y="10644"/>
                  </a:lnTo>
                  <a:lnTo>
                    <a:pt x="1086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47"/>
            <p:cNvSpPr/>
            <p:nvPr/>
          </p:nvSpPr>
          <p:spPr>
            <a:xfrm>
              <a:off x="5969149" y="4027497"/>
              <a:ext cx="96951" cy="341140"/>
            </a:xfrm>
            <a:custGeom>
              <a:avLst/>
              <a:gdLst/>
              <a:ahLst/>
              <a:cxnLst/>
              <a:rect l="l" t="t" r="r" b="b"/>
              <a:pathLst>
                <a:path w="3025" h="10644" extrusionOk="0">
                  <a:moveTo>
                    <a:pt x="0" y="0"/>
                  </a:moveTo>
                  <a:lnTo>
                    <a:pt x="2523" y="10644"/>
                  </a:lnTo>
                  <a:lnTo>
                    <a:pt x="3025" y="10644"/>
                  </a:lnTo>
                  <a:lnTo>
                    <a:pt x="1070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47"/>
            <p:cNvSpPr/>
            <p:nvPr/>
          </p:nvSpPr>
          <p:spPr>
            <a:xfrm>
              <a:off x="5780663" y="4027497"/>
              <a:ext cx="104451" cy="341140"/>
            </a:xfrm>
            <a:custGeom>
              <a:avLst/>
              <a:gdLst/>
              <a:ahLst/>
              <a:cxnLst/>
              <a:rect l="l" t="t" r="r" b="b"/>
              <a:pathLst>
                <a:path w="3259" h="10644" extrusionOk="0">
                  <a:moveTo>
                    <a:pt x="2172" y="0"/>
                  </a:moveTo>
                  <a:lnTo>
                    <a:pt x="0" y="10644"/>
                  </a:lnTo>
                  <a:lnTo>
                    <a:pt x="501" y="10644"/>
                  </a:lnTo>
                  <a:lnTo>
                    <a:pt x="3258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47"/>
            <p:cNvSpPr/>
            <p:nvPr/>
          </p:nvSpPr>
          <p:spPr>
            <a:xfrm>
              <a:off x="5894184" y="3520370"/>
              <a:ext cx="171916" cy="471295"/>
            </a:xfrm>
            <a:custGeom>
              <a:avLst/>
              <a:gdLst/>
              <a:ahLst/>
              <a:cxnLst/>
              <a:rect l="l" t="t" r="r" b="b"/>
              <a:pathLst>
                <a:path w="5364" h="14705" extrusionOk="0">
                  <a:moveTo>
                    <a:pt x="4495" y="1"/>
                  </a:moveTo>
                  <a:cubicBezTo>
                    <a:pt x="3492" y="1"/>
                    <a:pt x="2624" y="736"/>
                    <a:pt x="2440" y="1721"/>
                  </a:cubicBezTo>
                  <a:lnTo>
                    <a:pt x="0" y="14704"/>
                  </a:lnTo>
                  <a:lnTo>
                    <a:pt x="2323" y="14704"/>
                  </a:lnTo>
                  <a:lnTo>
                    <a:pt x="5364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47"/>
            <p:cNvSpPr/>
            <p:nvPr/>
          </p:nvSpPr>
          <p:spPr>
            <a:xfrm>
              <a:off x="4190182" y="3132661"/>
              <a:ext cx="10224" cy="89996"/>
            </a:xfrm>
            <a:custGeom>
              <a:avLst/>
              <a:gdLst/>
              <a:ahLst/>
              <a:cxnLst/>
              <a:rect l="l" t="t" r="r" b="b"/>
              <a:pathLst>
                <a:path w="319" h="2808" extrusionOk="0">
                  <a:moveTo>
                    <a:pt x="1" y="1"/>
                  </a:moveTo>
                  <a:lnTo>
                    <a:pt x="1" y="2808"/>
                  </a:lnTo>
                  <a:lnTo>
                    <a:pt x="318" y="2808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47"/>
            <p:cNvSpPr/>
            <p:nvPr/>
          </p:nvSpPr>
          <p:spPr>
            <a:xfrm>
              <a:off x="4520586" y="3132661"/>
              <a:ext cx="9679" cy="89996"/>
            </a:xfrm>
            <a:custGeom>
              <a:avLst/>
              <a:gdLst/>
              <a:ahLst/>
              <a:cxnLst/>
              <a:rect l="l" t="t" r="r" b="b"/>
              <a:pathLst>
                <a:path w="302" h="2808" extrusionOk="0">
                  <a:moveTo>
                    <a:pt x="1" y="1"/>
                  </a:moveTo>
                  <a:lnTo>
                    <a:pt x="1" y="2808"/>
                  </a:lnTo>
                  <a:lnTo>
                    <a:pt x="302" y="2808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47"/>
            <p:cNvSpPr/>
            <p:nvPr/>
          </p:nvSpPr>
          <p:spPr>
            <a:xfrm>
              <a:off x="4153228" y="3096797"/>
              <a:ext cx="419887" cy="35896"/>
            </a:xfrm>
            <a:custGeom>
              <a:avLst/>
              <a:gdLst/>
              <a:ahLst/>
              <a:cxnLst/>
              <a:rect l="l" t="t" r="r" b="b"/>
              <a:pathLst>
                <a:path w="13101" h="1120" extrusionOk="0">
                  <a:moveTo>
                    <a:pt x="1" y="0"/>
                  </a:moveTo>
                  <a:lnTo>
                    <a:pt x="1" y="1120"/>
                  </a:lnTo>
                  <a:lnTo>
                    <a:pt x="13100" y="1120"/>
                  </a:lnTo>
                  <a:lnTo>
                    <a:pt x="13100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47"/>
            <p:cNvSpPr/>
            <p:nvPr/>
          </p:nvSpPr>
          <p:spPr>
            <a:xfrm>
              <a:off x="4432224" y="2826872"/>
              <a:ext cx="57882" cy="269957"/>
            </a:xfrm>
            <a:custGeom>
              <a:avLst/>
              <a:gdLst/>
              <a:ahLst/>
              <a:cxnLst/>
              <a:rect l="l" t="t" r="r" b="b"/>
              <a:pathLst>
                <a:path w="1806" h="8423" extrusionOk="0">
                  <a:moveTo>
                    <a:pt x="1" y="1"/>
                  </a:moveTo>
                  <a:lnTo>
                    <a:pt x="1" y="8422"/>
                  </a:lnTo>
                  <a:lnTo>
                    <a:pt x="1805" y="8422"/>
                  </a:lnTo>
                  <a:lnTo>
                    <a:pt x="1805" y="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47"/>
            <p:cNvSpPr/>
            <p:nvPr/>
          </p:nvSpPr>
          <p:spPr>
            <a:xfrm>
              <a:off x="4447223" y="3020198"/>
              <a:ext cx="26826" cy="23140"/>
            </a:xfrm>
            <a:custGeom>
              <a:avLst/>
              <a:gdLst/>
              <a:ahLst/>
              <a:cxnLst/>
              <a:rect l="l" t="t" r="r" b="b"/>
              <a:pathLst>
                <a:path w="837" h="722" extrusionOk="0">
                  <a:moveTo>
                    <a:pt x="469" y="1"/>
                  </a:moveTo>
                  <a:cubicBezTo>
                    <a:pt x="151" y="1"/>
                    <a:pt x="1" y="385"/>
                    <a:pt x="218" y="619"/>
                  </a:cubicBezTo>
                  <a:cubicBezTo>
                    <a:pt x="294" y="689"/>
                    <a:pt x="385" y="721"/>
                    <a:pt x="475" y="721"/>
                  </a:cubicBezTo>
                  <a:cubicBezTo>
                    <a:pt x="661" y="721"/>
                    <a:pt x="836" y="583"/>
                    <a:pt x="836" y="368"/>
                  </a:cubicBezTo>
                  <a:cubicBezTo>
                    <a:pt x="836" y="168"/>
                    <a:pt x="669" y="1"/>
                    <a:pt x="469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47"/>
            <p:cNvSpPr/>
            <p:nvPr/>
          </p:nvSpPr>
          <p:spPr>
            <a:xfrm>
              <a:off x="4453120" y="2898119"/>
              <a:ext cx="17692" cy="110348"/>
            </a:xfrm>
            <a:custGeom>
              <a:avLst/>
              <a:gdLst/>
              <a:ahLst/>
              <a:cxnLst/>
              <a:rect l="l" t="t" r="r" b="b"/>
              <a:pathLst>
                <a:path w="552" h="3443" extrusionOk="0">
                  <a:moveTo>
                    <a:pt x="0" y="0"/>
                  </a:moveTo>
                  <a:lnTo>
                    <a:pt x="0" y="3442"/>
                  </a:lnTo>
                  <a:lnTo>
                    <a:pt x="552" y="3442"/>
                  </a:lnTo>
                  <a:lnTo>
                    <a:pt x="552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47"/>
            <p:cNvSpPr/>
            <p:nvPr/>
          </p:nvSpPr>
          <p:spPr>
            <a:xfrm>
              <a:off x="4373316" y="2826872"/>
              <a:ext cx="57882" cy="269957"/>
            </a:xfrm>
            <a:custGeom>
              <a:avLst/>
              <a:gdLst/>
              <a:ahLst/>
              <a:cxnLst/>
              <a:rect l="l" t="t" r="r" b="b"/>
              <a:pathLst>
                <a:path w="1806" h="8423" extrusionOk="0">
                  <a:moveTo>
                    <a:pt x="1" y="1"/>
                  </a:moveTo>
                  <a:lnTo>
                    <a:pt x="1" y="8422"/>
                  </a:lnTo>
                  <a:lnTo>
                    <a:pt x="1805" y="8422"/>
                  </a:lnTo>
                  <a:lnTo>
                    <a:pt x="1805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47"/>
            <p:cNvSpPr/>
            <p:nvPr/>
          </p:nvSpPr>
          <p:spPr>
            <a:xfrm>
              <a:off x="4388315" y="3020198"/>
              <a:ext cx="26826" cy="23140"/>
            </a:xfrm>
            <a:custGeom>
              <a:avLst/>
              <a:gdLst/>
              <a:ahLst/>
              <a:cxnLst/>
              <a:rect l="l" t="t" r="r" b="b"/>
              <a:pathLst>
                <a:path w="837" h="722" extrusionOk="0">
                  <a:moveTo>
                    <a:pt x="469" y="1"/>
                  </a:moveTo>
                  <a:cubicBezTo>
                    <a:pt x="151" y="1"/>
                    <a:pt x="1" y="385"/>
                    <a:pt x="218" y="619"/>
                  </a:cubicBezTo>
                  <a:cubicBezTo>
                    <a:pt x="294" y="689"/>
                    <a:pt x="385" y="721"/>
                    <a:pt x="475" y="721"/>
                  </a:cubicBezTo>
                  <a:cubicBezTo>
                    <a:pt x="661" y="721"/>
                    <a:pt x="836" y="583"/>
                    <a:pt x="836" y="368"/>
                  </a:cubicBezTo>
                  <a:cubicBezTo>
                    <a:pt x="836" y="168"/>
                    <a:pt x="669" y="1"/>
                    <a:pt x="469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47"/>
            <p:cNvSpPr/>
            <p:nvPr/>
          </p:nvSpPr>
          <p:spPr>
            <a:xfrm>
              <a:off x="4394212" y="2898119"/>
              <a:ext cx="17692" cy="110348"/>
            </a:xfrm>
            <a:custGeom>
              <a:avLst/>
              <a:gdLst/>
              <a:ahLst/>
              <a:cxnLst/>
              <a:rect l="l" t="t" r="r" b="b"/>
              <a:pathLst>
                <a:path w="552" h="3443" extrusionOk="0">
                  <a:moveTo>
                    <a:pt x="1" y="0"/>
                  </a:moveTo>
                  <a:lnTo>
                    <a:pt x="1" y="3442"/>
                  </a:lnTo>
                  <a:lnTo>
                    <a:pt x="552" y="3442"/>
                  </a:lnTo>
                  <a:lnTo>
                    <a:pt x="552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47"/>
            <p:cNvSpPr/>
            <p:nvPr/>
          </p:nvSpPr>
          <p:spPr>
            <a:xfrm>
              <a:off x="4317645" y="2826872"/>
              <a:ext cx="57850" cy="269957"/>
            </a:xfrm>
            <a:custGeom>
              <a:avLst/>
              <a:gdLst/>
              <a:ahLst/>
              <a:cxnLst/>
              <a:rect l="l" t="t" r="r" b="b"/>
              <a:pathLst>
                <a:path w="1805" h="8423" extrusionOk="0">
                  <a:moveTo>
                    <a:pt x="0" y="1"/>
                  </a:moveTo>
                  <a:lnTo>
                    <a:pt x="0" y="8422"/>
                  </a:lnTo>
                  <a:lnTo>
                    <a:pt x="1805" y="8422"/>
                  </a:lnTo>
                  <a:lnTo>
                    <a:pt x="1805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47"/>
            <p:cNvSpPr/>
            <p:nvPr/>
          </p:nvSpPr>
          <p:spPr>
            <a:xfrm>
              <a:off x="4332099" y="3020198"/>
              <a:ext cx="26794" cy="23140"/>
            </a:xfrm>
            <a:custGeom>
              <a:avLst/>
              <a:gdLst/>
              <a:ahLst/>
              <a:cxnLst/>
              <a:rect l="l" t="t" r="r" b="b"/>
              <a:pathLst>
                <a:path w="836" h="722" extrusionOk="0">
                  <a:moveTo>
                    <a:pt x="485" y="1"/>
                  </a:moveTo>
                  <a:cubicBezTo>
                    <a:pt x="167" y="1"/>
                    <a:pt x="0" y="402"/>
                    <a:pt x="234" y="619"/>
                  </a:cubicBezTo>
                  <a:cubicBezTo>
                    <a:pt x="305" y="689"/>
                    <a:pt x="393" y="721"/>
                    <a:pt x="479" y="721"/>
                  </a:cubicBezTo>
                  <a:cubicBezTo>
                    <a:pt x="660" y="721"/>
                    <a:pt x="836" y="583"/>
                    <a:pt x="836" y="368"/>
                  </a:cubicBezTo>
                  <a:cubicBezTo>
                    <a:pt x="836" y="168"/>
                    <a:pt x="685" y="1"/>
                    <a:pt x="485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47"/>
            <p:cNvSpPr/>
            <p:nvPr/>
          </p:nvSpPr>
          <p:spPr>
            <a:xfrm>
              <a:off x="4337997" y="2898119"/>
              <a:ext cx="17692" cy="110348"/>
            </a:xfrm>
            <a:custGeom>
              <a:avLst/>
              <a:gdLst/>
              <a:ahLst/>
              <a:cxnLst/>
              <a:rect l="l" t="t" r="r" b="b"/>
              <a:pathLst>
                <a:path w="552" h="3443" extrusionOk="0">
                  <a:moveTo>
                    <a:pt x="0" y="0"/>
                  </a:moveTo>
                  <a:lnTo>
                    <a:pt x="0" y="3442"/>
                  </a:lnTo>
                  <a:lnTo>
                    <a:pt x="552" y="3442"/>
                  </a:lnTo>
                  <a:lnTo>
                    <a:pt x="552" y="0"/>
                  </a:ln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47"/>
            <p:cNvSpPr/>
            <p:nvPr/>
          </p:nvSpPr>
          <p:spPr>
            <a:xfrm>
              <a:off x="4220181" y="2844564"/>
              <a:ext cx="95349" cy="247971"/>
            </a:xfrm>
            <a:custGeom>
              <a:avLst/>
              <a:gdLst/>
              <a:ahLst/>
              <a:cxnLst/>
              <a:rect l="l" t="t" r="r" b="b"/>
              <a:pathLst>
                <a:path w="2975" h="7737" extrusionOk="0">
                  <a:moveTo>
                    <a:pt x="2223" y="0"/>
                  </a:moveTo>
                  <a:lnTo>
                    <a:pt x="0" y="7469"/>
                  </a:lnTo>
                  <a:lnTo>
                    <a:pt x="802" y="7736"/>
                  </a:lnTo>
                  <a:lnTo>
                    <a:pt x="2974" y="335"/>
                  </a:lnTo>
                  <a:lnTo>
                    <a:pt x="2223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47"/>
            <p:cNvSpPr/>
            <p:nvPr/>
          </p:nvSpPr>
          <p:spPr>
            <a:xfrm>
              <a:off x="5125722" y="2948438"/>
              <a:ext cx="142462" cy="171403"/>
            </a:xfrm>
            <a:custGeom>
              <a:avLst/>
              <a:gdLst/>
              <a:ahLst/>
              <a:cxnLst/>
              <a:rect l="l" t="t" r="r" b="b"/>
              <a:pathLst>
                <a:path w="4445" h="5348" extrusionOk="0">
                  <a:moveTo>
                    <a:pt x="2273" y="1"/>
                  </a:moveTo>
                  <a:cubicBezTo>
                    <a:pt x="2279" y="1"/>
                    <a:pt x="2285" y="1"/>
                    <a:pt x="2292" y="1"/>
                  </a:cubicBezTo>
                  <a:lnTo>
                    <a:pt x="2292" y="1"/>
                  </a:lnTo>
                  <a:cubicBezTo>
                    <a:pt x="2291" y="1"/>
                    <a:pt x="2290" y="1"/>
                    <a:pt x="2290" y="1"/>
                  </a:cubicBezTo>
                  <a:close/>
                  <a:moveTo>
                    <a:pt x="2005" y="1"/>
                  </a:moveTo>
                  <a:cubicBezTo>
                    <a:pt x="1872" y="18"/>
                    <a:pt x="1755" y="34"/>
                    <a:pt x="1621" y="68"/>
                  </a:cubicBezTo>
                  <a:cubicBezTo>
                    <a:pt x="1421" y="118"/>
                    <a:pt x="1237" y="185"/>
                    <a:pt x="1053" y="285"/>
                  </a:cubicBezTo>
                  <a:cubicBezTo>
                    <a:pt x="802" y="419"/>
                    <a:pt x="602" y="619"/>
                    <a:pt x="435" y="836"/>
                  </a:cubicBezTo>
                  <a:cubicBezTo>
                    <a:pt x="251" y="1120"/>
                    <a:pt x="134" y="1438"/>
                    <a:pt x="67" y="1772"/>
                  </a:cubicBezTo>
                  <a:cubicBezTo>
                    <a:pt x="0" y="2173"/>
                    <a:pt x="51" y="2574"/>
                    <a:pt x="218" y="2925"/>
                  </a:cubicBezTo>
                  <a:cubicBezTo>
                    <a:pt x="318" y="3109"/>
                    <a:pt x="435" y="3292"/>
                    <a:pt x="552" y="3459"/>
                  </a:cubicBezTo>
                  <a:cubicBezTo>
                    <a:pt x="669" y="3643"/>
                    <a:pt x="786" y="3827"/>
                    <a:pt x="903" y="4028"/>
                  </a:cubicBezTo>
                  <a:cubicBezTo>
                    <a:pt x="1153" y="4412"/>
                    <a:pt x="1320" y="4846"/>
                    <a:pt x="1354" y="5297"/>
                  </a:cubicBezTo>
                  <a:lnTo>
                    <a:pt x="1354" y="5348"/>
                  </a:lnTo>
                  <a:lnTo>
                    <a:pt x="1387" y="5348"/>
                  </a:lnTo>
                  <a:lnTo>
                    <a:pt x="2356" y="5331"/>
                  </a:lnTo>
                  <a:lnTo>
                    <a:pt x="3292" y="5314"/>
                  </a:lnTo>
                  <a:lnTo>
                    <a:pt x="3325" y="5314"/>
                  </a:lnTo>
                  <a:lnTo>
                    <a:pt x="3325" y="5281"/>
                  </a:lnTo>
                  <a:cubicBezTo>
                    <a:pt x="3392" y="4813"/>
                    <a:pt x="3526" y="4362"/>
                    <a:pt x="3710" y="3944"/>
                  </a:cubicBezTo>
                  <a:cubicBezTo>
                    <a:pt x="3793" y="3744"/>
                    <a:pt x="3894" y="3543"/>
                    <a:pt x="4011" y="3359"/>
                  </a:cubicBezTo>
                  <a:cubicBezTo>
                    <a:pt x="4111" y="3175"/>
                    <a:pt x="4211" y="2975"/>
                    <a:pt x="4278" y="2774"/>
                  </a:cubicBezTo>
                  <a:cubicBezTo>
                    <a:pt x="4412" y="2407"/>
                    <a:pt x="4445" y="2006"/>
                    <a:pt x="4378" y="1622"/>
                  </a:cubicBezTo>
                  <a:cubicBezTo>
                    <a:pt x="4295" y="1287"/>
                    <a:pt x="4144" y="970"/>
                    <a:pt x="3927" y="703"/>
                  </a:cubicBezTo>
                  <a:cubicBezTo>
                    <a:pt x="3743" y="485"/>
                    <a:pt x="3526" y="318"/>
                    <a:pt x="3275" y="201"/>
                  </a:cubicBezTo>
                  <a:cubicBezTo>
                    <a:pt x="3075" y="101"/>
                    <a:pt x="2874" y="51"/>
                    <a:pt x="2674" y="18"/>
                  </a:cubicBezTo>
                  <a:cubicBezTo>
                    <a:pt x="2546" y="2"/>
                    <a:pt x="2419" y="1"/>
                    <a:pt x="2292" y="1"/>
                  </a:cubicBezTo>
                  <a:lnTo>
                    <a:pt x="2292" y="1"/>
                  </a:lnTo>
                  <a:cubicBezTo>
                    <a:pt x="2408" y="1"/>
                    <a:pt x="2541" y="18"/>
                    <a:pt x="2674" y="34"/>
                  </a:cubicBezTo>
                  <a:cubicBezTo>
                    <a:pt x="2874" y="68"/>
                    <a:pt x="3075" y="134"/>
                    <a:pt x="3259" y="218"/>
                  </a:cubicBezTo>
                  <a:cubicBezTo>
                    <a:pt x="3493" y="352"/>
                    <a:pt x="3710" y="519"/>
                    <a:pt x="3877" y="736"/>
                  </a:cubicBezTo>
                  <a:cubicBezTo>
                    <a:pt x="4094" y="1003"/>
                    <a:pt x="4244" y="1304"/>
                    <a:pt x="4311" y="1622"/>
                  </a:cubicBezTo>
                  <a:cubicBezTo>
                    <a:pt x="4378" y="2006"/>
                    <a:pt x="4345" y="2390"/>
                    <a:pt x="4211" y="2758"/>
                  </a:cubicBezTo>
                  <a:cubicBezTo>
                    <a:pt x="4144" y="2958"/>
                    <a:pt x="4061" y="3142"/>
                    <a:pt x="3944" y="3326"/>
                  </a:cubicBezTo>
                  <a:cubicBezTo>
                    <a:pt x="3843" y="3510"/>
                    <a:pt x="3743" y="3710"/>
                    <a:pt x="3643" y="3911"/>
                  </a:cubicBezTo>
                  <a:cubicBezTo>
                    <a:pt x="3463" y="4335"/>
                    <a:pt x="3332" y="4775"/>
                    <a:pt x="3263" y="5231"/>
                  </a:cubicBezTo>
                  <a:lnTo>
                    <a:pt x="3263" y="5231"/>
                  </a:lnTo>
                  <a:lnTo>
                    <a:pt x="2356" y="5247"/>
                  </a:lnTo>
                  <a:lnTo>
                    <a:pt x="1418" y="5263"/>
                  </a:lnTo>
                  <a:lnTo>
                    <a:pt x="1418" y="5263"/>
                  </a:lnTo>
                  <a:cubicBezTo>
                    <a:pt x="1379" y="4808"/>
                    <a:pt x="1214" y="4369"/>
                    <a:pt x="953" y="3977"/>
                  </a:cubicBezTo>
                  <a:cubicBezTo>
                    <a:pt x="853" y="3794"/>
                    <a:pt x="719" y="3610"/>
                    <a:pt x="602" y="3426"/>
                  </a:cubicBezTo>
                  <a:cubicBezTo>
                    <a:pt x="485" y="3259"/>
                    <a:pt x="368" y="3075"/>
                    <a:pt x="268" y="2891"/>
                  </a:cubicBezTo>
                  <a:cubicBezTo>
                    <a:pt x="101" y="2557"/>
                    <a:pt x="51" y="2156"/>
                    <a:pt x="134" y="1789"/>
                  </a:cubicBezTo>
                  <a:cubicBezTo>
                    <a:pt x="184" y="1454"/>
                    <a:pt x="301" y="1154"/>
                    <a:pt x="468" y="870"/>
                  </a:cubicBezTo>
                  <a:cubicBezTo>
                    <a:pt x="635" y="636"/>
                    <a:pt x="836" y="452"/>
                    <a:pt x="1070" y="318"/>
                  </a:cubicBezTo>
                  <a:cubicBezTo>
                    <a:pt x="1237" y="218"/>
                    <a:pt x="1437" y="151"/>
                    <a:pt x="1638" y="84"/>
                  </a:cubicBezTo>
                  <a:cubicBezTo>
                    <a:pt x="1755" y="51"/>
                    <a:pt x="1889" y="34"/>
                    <a:pt x="2005" y="18"/>
                  </a:cubicBezTo>
                  <a:lnTo>
                    <a:pt x="2106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47"/>
            <p:cNvSpPr/>
            <p:nvPr/>
          </p:nvSpPr>
          <p:spPr>
            <a:xfrm>
              <a:off x="5157836" y="3005711"/>
              <a:ext cx="79292" cy="109323"/>
            </a:xfrm>
            <a:custGeom>
              <a:avLst/>
              <a:gdLst/>
              <a:ahLst/>
              <a:cxnLst/>
              <a:rect l="l" t="t" r="r" b="b"/>
              <a:pathLst>
                <a:path w="2474" h="3411" extrusionOk="0">
                  <a:moveTo>
                    <a:pt x="364" y="28"/>
                  </a:moveTo>
                  <a:cubicBezTo>
                    <a:pt x="410" y="28"/>
                    <a:pt x="456" y="41"/>
                    <a:pt x="502" y="68"/>
                  </a:cubicBezTo>
                  <a:cubicBezTo>
                    <a:pt x="586" y="102"/>
                    <a:pt x="653" y="152"/>
                    <a:pt x="686" y="219"/>
                  </a:cubicBezTo>
                  <a:cubicBezTo>
                    <a:pt x="736" y="286"/>
                    <a:pt x="770" y="369"/>
                    <a:pt x="786" y="453"/>
                  </a:cubicBezTo>
                  <a:cubicBezTo>
                    <a:pt x="820" y="603"/>
                    <a:pt x="836" y="770"/>
                    <a:pt x="836" y="921"/>
                  </a:cubicBezTo>
                  <a:cubicBezTo>
                    <a:pt x="838" y="942"/>
                    <a:pt x="839" y="963"/>
                    <a:pt x="840" y="984"/>
                  </a:cubicBezTo>
                  <a:lnTo>
                    <a:pt x="840" y="984"/>
                  </a:lnTo>
                  <a:cubicBezTo>
                    <a:pt x="788" y="980"/>
                    <a:pt x="736" y="975"/>
                    <a:pt x="686" y="971"/>
                  </a:cubicBezTo>
                  <a:cubicBezTo>
                    <a:pt x="486" y="954"/>
                    <a:pt x="318" y="870"/>
                    <a:pt x="168" y="720"/>
                  </a:cubicBezTo>
                  <a:cubicBezTo>
                    <a:pt x="118" y="653"/>
                    <a:pt x="68" y="586"/>
                    <a:pt x="51" y="486"/>
                  </a:cubicBezTo>
                  <a:cubicBezTo>
                    <a:pt x="18" y="403"/>
                    <a:pt x="34" y="302"/>
                    <a:pt x="68" y="236"/>
                  </a:cubicBezTo>
                  <a:cubicBezTo>
                    <a:pt x="118" y="152"/>
                    <a:pt x="185" y="85"/>
                    <a:pt x="252" y="52"/>
                  </a:cubicBezTo>
                  <a:cubicBezTo>
                    <a:pt x="289" y="37"/>
                    <a:pt x="327" y="28"/>
                    <a:pt x="364" y="28"/>
                  </a:cubicBezTo>
                  <a:close/>
                  <a:moveTo>
                    <a:pt x="2031" y="51"/>
                  </a:moveTo>
                  <a:cubicBezTo>
                    <a:pt x="2143" y="51"/>
                    <a:pt x="2252" y="92"/>
                    <a:pt x="2340" y="169"/>
                  </a:cubicBezTo>
                  <a:cubicBezTo>
                    <a:pt x="2407" y="236"/>
                    <a:pt x="2440" y="319"/>
                    <a:pt x="2440" y="419"/>
                  </a:cubicBezTo>
                  <a:cubicBezTo>
                    <a:pt x="2440" y="503"/>
                    <a:pt x="2407" y="586"/>
                    <a:pt x="2340" y="670"/>
                  </a:cubicBezTo>
                  <a:cubicBezTo>
                    <a:pt x="2290" y="737"/>
                    <a:pt x="2223" y="804"/>
                    <a:pt x="2123" y="837"/>
                  </a:cubicBezTo>
                  <a:cubicBezTo>
                    <a:pt x="2039" y="887"/>
                    <a:pt x="1956" y="904"/>
                    <a:pt x="1856" y="937"/>
                  </a:cubicBezTo>
                  <a:cubicBezTo>
                    <a:pt x="1713" y="963"/>
                    <a:pt x="1560" y="979"/>
                    <a:pt x="1404" y="993"/>
                  </a:cubicBezTo>
                  <a:lnTo>
                    <a:pt x="1404" y="993"/>
                  </a:lnTo>
                  <a:cubicBezTo>
                    <a:pt x="1404" y="958"/>
                    <a:pt x="1404" y="922"/>
                    <a:pt x="1404" y="887"/>
                  </a:cubicBezTo>
                  <a:cubicBezTo>
                    <a:pt x="1404" y="737"/>
                    <a:pt x="1438" y="570"/>
                    <a:pt x="1505" y="436"/>
                  </a:cubicBezTo>
                  <a:cubicBezTo>
                    <a:pt x="1572" y="269"/>
                    <a:pt x="1705" y="152"/>
                    <a:pt x="1856" y="85"/>
                  </a:cubicBezTo>
                  <a:cubicBezTo>
                    <a:pt x="1913" y="62"/>
                    <a:pt x="1972" y="51"/>
                    <a:pt x="2031" y="51"/>
                  </a:cubicBezTo>
                  <a:close/>
                  <a:moveTo>
                    <a:pt x="353" y="0"/>
                  </a:moveTo>
                  <a:cubicBezTo>
                    <a:pt x="318" y="0"/>
                    <a:pt x="284" y="6"/>
                    <a:pt x="252" y="18"/>
                  </a:cubicBezTo>
                  <a:cubicBezTo>
                    <a:pt x="168" y="68"/>
                    <a:pt x="85" y="135"/>
                    <a:pt x="51" y="219"/>
                  </a:cubicBezTo>
                  <a:cubicBezTo>
                    <a:pt x="1" y="302"/>
                    <a:pt x="1" y="403"/>
                    <a:pt x="18" y="503"/>
                  </a:cubicBezTo>
                  <a:cubicBezTo>
                    <a:pt x="34" y="586"/>
                    <a:pt x="85" y="670"/>
                    <a:pt x="151" y="754"/>
                  </a:cubicBezTo>
                  <a:cubicBezTo>
                    <a:pt x="218" y="820"/>
                    <a:pt x="302" y="870"/>
                    <a:pt x="385" y="921"/>
                  </a:cubicBezTo>
                  <a:cubicBezTo>
                    <a:pt x="486" y="954"/>
                    <a:pt x="569" y="987"/>
                    <a:pt x="669" y="1004"/>
                  </a:cubicBezTo>
                  <a:cubicBezTo>
                    <a:pt x="727" y="1009"/>
                    <a:pt x="784" y="1014"/>
                    <a:pt x="842" y="1018"/>
                  </a:cubicBezTo>
                  <a:lnTo>
                    <a:pt x="842" y="1018"/>
                  </a:lnTo>
                  <a:cubicBezTo>
                    <a:pt x="857" y="1296"/>
                    <a:pt x="872" y="1550"/>
                    <a:pt x="887" y="1789"/>
                  </a:cubicBezTo>
                  <a:cubicBezTo>
                    <a:pt x="920" y="2307"/>
                    <a:pt x="937" y="2742"/>
                    <a:pt x="953" y="3026"/>
                  </a:cubicBezTo>
                  <a:cubicBezTo>
                    <a:pt x="970" y="3176"/>
                    <a:pt x="970" y="3293"/>
                    <a:pt x="987" y="3377"/>
                  </a:cubicBezTo>
                  <a:cubicBezTo>
                    <a:pt x="987" y="3293"/>
                    <a:pt x="970" y="3176"/>
                    <a:pt x="970" y="3026"/>
                  </a:cubicBezTo>
                  <a:cubicBezTo>
                    <a:pt x="953" y="2742"/>
                    <a:pt x="937" y="2307"/>
                    <a:pt x="903" y="1789"/>
                  </a:cubicBezTo>
                  <a:cubicBezTo>
                    <a:pt x="888" y="1550"/>
                    <a:pt x="887" y="1298"/>
                    <a:pt x="875" y="1020"/>
                  </a:cubicBezTo>
                  <a:lnTo>
                    <a:pt x="875" y="1020"/>
                  </a:lnTo>
                  <a:cubicBezTo>
                    <a:pt x="948" y="1025"/>
                    <a:pt x="1021" y="1028"/>
                    <a:pt x="1095" y="1028"/>
                  </a:cubicBezTo>
                  <a:cubicBezTo>
                    <a:pt x="1153" y="1028"/>
                    <a:pt x="1212" y="1026"/>
                    <a:pt x="1271" y="1021"/>
                  </a:cubicBezTo>
                  <a:cubicBezTo>
                    <a:pt x="1306" y="1021"/>
                    <a:pt x="1342" y="1020"/>
                    <a:pt x="1377" y="1019"/>
                  </a:cubicBezTo>
                  <a:lnTo>
                    <a:pt x="1377" y="1019"/>
                  </a:lnTo>
                  <a:cubicBezTo>
                    <a:pt x="1373" y="1126"/>
                    <a:pt x="1376" y="1232"/>
                    <a:pt x="1388" y="1338"/>
                  </a:cubicBezTo>
                  <a:cubicBezTo>
                    <a:pt x="1388" y="1472"/>
                    <a:pt x="1404" y="1622"/>
                    <a:pt x="1404" y="1756"/>
                  </a:cubicBezTo>
                  <a:cubicBezTo>
                    <a:pt x="1455" y="2274"/>
                    <a:pt x="1505" y="2692"/>
                    <a:pt x="1555" y="2992"/>
                  </a:cubicBezTo>
                  <a:cubicBezTo>
                    <a:pt x="1572" y="3143"/>
                    <a:pt x="1588" y="3243"/>
                    <a:pt x="1605" y="3327"/>
                  </a:cubicBezTo>
                  <a:cubicBezTo>
                    <a:pt x="1605" y="3243"/>
                    <a:pt x="1588" y="3143"/>
                    <a:pt x="1572" y="2992"/>
                  </a:cubicBezTo>
                  <a:cubicBezTo>
                    <a:pt x="1521" y="2692"/>
                    <a:pt x="1471" y="2274"/>
                    <a:pt x="1421" y="1756"/>
                  </a:cubicBezTo>
                  <a:cubicBezTo>
                    <a:pt x="1421" y="1622"/>
                    <a:pt x="1404" y="1472"/>
                    <a:pt x="1404" y="1338"/>
                  </a:cubicBezTo>
                  <a:cubicBezTo>
                    <a:pt x="1404" y="1232"/>
                    <a:pt x="1404" y="1125"/>
                    <a:pt x="1404" y="1018"/>
                  </a:cubicBezTo>
                  <a:lnTo>
                    <a:pt x="1404" y="1018"/>
                  </a:lnTo>
                  <a:cubicBezTo>
                    <a:pt x="1560" y="1012"/>
                    <a:pt x="1716" y="993"/>
                    <a:pt x="1872" y="954"/>
                  </a:cubicBezTo>
                  <a:cubicBezTo>
                    <a:pt x="1956" y="937"/>
                    <a:pt x="2056" y="904"/>
                    <a:pt x="2140" y="870"/>
                  </a:cubicBezTo>
                  <a:cubicBezTo>
                    <a:pt x="2240" y="820"/>
                    <a:pt x="2307" y="754"/>
                    <a:pt x="2374" y="687"/>
                  </a:cubicBezTo>
                  <a:cubicBezTo>
                    <a:pt x="2424" y="603"/>
                    <a:pt x="2457" y="503"/>
                    <a:pt x="2474" y="419"/>
                  </a:cubicBezTo>
                  <a:cubicBezTo>
                    <a:pt x="2474" y="319"/>
                    <a:pt x="2424" y="219"/>
                    <a:pt x="2357" y="152"/>
                  </a:cubicBezTo>
                  <a:cubicBezTo>
                    <a:pt x="2268" y="63"/>
                    <a:pt x="2149" y="18"/>
                    <a:pt x="2025" y="18"/>
                  </a:cubicBezTo>
                  <a:cubicBezTo>
                    <a:pt x="1963" y="18"/>
                    <a:pt x="1900" y="29"/>
                    <a:pt x="1839" y="52"/>
                  </a:cubicBezTo>
                  <a:cubicBezTo>
                    <a:pt x="1689" y="135"/>
                    <a:pt x="1555" y="252"/>
                    <a:pt x="1488" y="419"/>
                  </a:cubicBezTo>
                  <a:cubicBezTo>
                    <a:pt x="1421" y="570"/>
                    <a:pt x="1388" y="720"/>
                    <a:pt x="1388" y="887"/>
                  </a:cubicBezTo>
                  <a:cubicBezTo>
                    <a:pt x="1384" y="923"/>
                    <a:pt x="1381" y="959"/>
                    <a:pt x="1379" y="995"/>
                  </a:cubicBezTo>
                  <a:lnTo>
                    <a:pt x="1379" y="995"/>
                  </a:lnTo>
                  <a:cubicBezTo>
                    <a:pt x="1343" y="998"/>
                    <a:pt x="1307" y="1001"/>
                    <a:pt x="1271" y="1004"/>
                  </a:cubicBezTo>
                  <a:cubicBezTo>
                    <a:pt x="1137" y="1004"/>
                    <a:pt x="1002" y="997"/>
                    <a:pt x="873" y="987"/>
                  </a:cubicBezTo>
                  <a:lnTo>
                    <a:pt x="873" y="987"/>
                  </a:lnTo>
                  <a:cubicBezTo>
                    <a:pt x="872" y="965"/>
                    <a:pt x="871" y="943"/>
                    <a:pt x="870" y="921"/>
                  </a:cubicBezTo>
                  <a:cubicBezTo>
                    <a:pt x="853" y="754"/>
                    <a:pt x="836" y="603"/>
                    <a:pt x="820" y="436"/>
                  </a:cubicBezTo>
                  <a:cubicBezTo>
                    <a:pt x="803" y="353"/>
                    <a:pt x="770" y="286"/>
                    <a:pt x="719" y="202"/>
                  </a:cubicBezTo>
                  <a:cubicBezTo>
                    <a:pt x="669" y="135"/>
                    <a:pt x="602" y="68"/>
                    <a:pt x="519" y="35"/>
                  </a:cubicBezTo>
                  <a:cubicBezTo>
                    <a:pt x="467" y="14"/>
                    <a:pt x="409" y="0"/>
                    <a:pt x="353" y="0"/>
                  </a:cubicBezTo>
                  <a:close/>
                  <a:moveTo>
                    <a:pt x="1605" y="3327"/>
                  </a:moveTo>
                  <a:cubicBezTo>
                    <a:pt x="1605" y="3360"/>
                    <a:pt x="1622" y="3393"/>
                    <a:pt x="1622" y="3410"/>
                  </a:cubicBezTo>
                  <a:cubicBezTo>
                    <a:pt x="1622" y="3393"/>
                    <a:pt x="1622" y="3360"/>
                    <a:pt x="1605" y="3327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47"/>
            <p:cNvSpPr/>
            <p:nvPr/>
          </p:nvSpPr>
          <p:spPr>
            <a:xfrm>
              <a:off x="5170175" y="3116059"/>
              <a:ext cx="62145" cy="61087"/>
            </a:xfrm>
            <a:custGeom>
              <a:avLst/>
              <a:gdLst/>
              <a:ahLst/>
              <a:cxnLst/>
              <a:rect l="l" t="t" r="r" b="b"/>
              <a:pathLst>
                <a:path w="1939" h="1906" extrusionOk="0">
                  <a:moveTo>
                    <a:pt x="1905" y="1"/>
                  </a:moveTo>
                  <a:lnTo>
                    <a:pt x="0" y="51"/>
                  </a:lnTo>
                  <a:lnTo>
                    <a:pt x="34" y="1170"/>
                  </a:lnTo>
                  <a:lnTo>
                    <a:pt x="669" y="1905"/>
                  </a:lnTo>
                  <a:lnTo>
                    <a:pt x="1387" y="1872"/>
                  </a:lnTo>
                  <a:lnTo>
                    <a:pt x="1938" y="1204"/>
                  </a:lnTo>
                  <a:lnTo>
                    <a:pt x="1905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47"/>
            <p:cNvSpPr/>
            <p:nvPr/>
          </p:nvSpPr>
          <p:spPr>
            <a:xfrm>
              <a:off x="5191039" y="3171218"/>
              <a:ext cx="23621" cy="6474"/>
            </a:xfrm>
            <a:custGeom>
              <a:avLst/>
              <a:gdLst/>
              <a:ahLst/>
              <a:cxnLst/>
              <a:rect l="l" t="t" r="r" b="b"/>
              <a:pathLst>
                <a:path w="737" h="202" extrusionOk="0">
                  <a:moveTo>
                    <a:pt x="352" y="1"/>
                  </a:moveTo>
                  <a:cubicBezTo>
                    <a:pt x="218" y="17"/>
                    <a:pt x="84" y="84"/>
                    <a:pt x="1" y="201"/>
                  </a:cubicBezTo>
                  <a:lnTo>
                    <a:pt x="736" y="151"/>
                  </a:lnTo>
                  <a:cubicBezTo>
                    <a:pt x="636" y="51"/>
                    <a:pt x="502" y="1"/>
                    <a:pt x="35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47"/>
            <p:cNvSpPr/>
            <p:nvPr/>
          </p:nvSpPr>
          <p:spPr>
            <a:xfrm>
              <a:off x="5172322" y="3143943"/>
              <a:ext cx="58395" cy="9647"/>
            </a:xfrm>
            <a:custGeom>
              <a:avLst/>
              <a:gdLst/>
              <a:ahLst/>
              <a:cxnLst/>
              <a:rect l="l" t="t" r="r" b="b"/>
              <a:pathLst>
                <a:path w="1822" h="301" extrusionOk="0">
                  <a:moveTo>
                    <a:pt x="1755" y="200"/>
                  </a:moveTo>
                  <a:cubicBezTo>
                    <a:pt x="1771" y="217"/>
                    <a:pt x="1805" y="233"/>
                    <a:pt x="1821" y="233"/>
                  </a:cubicBezTo>
                  <a:cubicBezTo>
                    <a:pt x="1805" y="217"/>
                    <a:pt x="1788" y="200"/>
                    <a:pt x="1755" y="200"/>
                  </a:cubicBezTo>
                  <a:close/>
                  <a:moveTo>
                    <a:pt x="951" y="1"/>
                  </a:moveTo>
                  <a:cubicBezTo>
                    <a:pt x="709" y="1"/>
                    <a:pt x="467" y="51"/>
                    <a:pt x="234" y="150"/>
                  </a:cubicBezTo>
                  <a:cubicBezTo>
                    <a:pt x="184" y="183"/>
                    <a:pt x="117" y="217"/>
                    <a:pt x="67" y="250"/>
                  </a:cubicBezTo>
                  <a:cubicBezTo>
                    <a:pt x="34" y="267"/>
                    <a:pt x="17" y="283"/>
                    <a:pt x="0" y="300"/>
                  </a:cubicBezTo>
                  <a:cubicBezTo>
                    <a:pt x="17" y="283"/>
                    <a:pt x="50" y="267"/>
                    <a:pt x="67" y="267"/>
                  </a:cubicBezTo>
                  <a:cubicBezTo>
                    <a:pt x="100" y="233"/>
                    <a:pt x="167" y="200"/>
                    <a:pt x="251" y="167"/>
                  </a:cubicBezTo>
                  <a:cubicBezTo>
                    <a:pt x="476" y="76"/>
                    <a:pt x="716" y="30"/>
                    <a:pt x="957" y="30"/>
                  </a:cubicBezTo>
                  <a:cubicBezTo>
                    <a:pt x="1163" y="30"/>
                    <a:pt x="1371" y="64"/>
                    <a:pt x="1571" y="133"/>
                  </a:cubicBezTo>
                  <a:cubicBezTo>
                    <a:pt x="1654" y="167"/>
                    <a:pt x="1704" y="183"/>
                    <a:pt x="1755" y="200"/>
                  </a:cubicBezTo>
                  <a:cubicBezTo>
                    <a:pt x="1704" y="167"/>
                    <a:pt x="1638" y="133"/>
                    <a:pt x="1571" y="116"/>
                  </a:cubicBezTo>
                  <a:cubicBezTo>
                    <a:pt x="1369" y="39"/>
                    <a:pt x="1160" y="1"/>
                    <a:pt x="95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47"/>
            <p:cNvSpPr/>
            <p:nvPr/>
          </p:nvSpPr>
          <p:spPr>
            <a:xfrm>
              <a:off x="5172322" y="3134777"/>
              <a:ext cx="58395" cy="9166"/>
            </a:xfrm>
            <a:custGeom>
              <a:avLst/>
              <a:gdLst/>
              <a:ahLst/>
              <a:cxnLst/>
              <a:rect l="l" t="t" r="r" b="b"/>
              <a:pathLst>
                <a:path w="1822" h="286" extrusionOk="0">
                  <a:moveTo>
                    <a:pt x="970" y="0"/>
                  </a:moveTo>
                  <a:cubicBezTo>
                    <a:pt x="722" y="0"/>
                    <a:pt x="473" y="51"/>
                    <a:pt x="234" y="152"/>
                  </a:cubicBezTo>
                  <a:cubicBezTo>
                    <a:pt x="184" y="168"/>
                    <a:pt x="117" y="202"/>
                    <a:pt x="67" y="235"/>
                  </a:cubicBezTo>
                  <a:cubicBezTo>
                    <a:pt x="34" y="252"/>
                    <a:pt x="17" y="269"/>
                    <a:pt x="0" y="285"/>
                  </a:cubicBezTo>
                  <a:cubicBezTo>
                    <a:pt x="17" y="285"/>
                    <a:pt x="50" y="269"/>
                    <a:pt x="67" y="252"/>
                  </a:cubicBezTo>
                  <a:cubicBezTo>
                    <a:pt x="100" y="235"/>
                    <a:pt x="167" y="202"/>
                    <a:pt x="251" y="168"/>
                  </a:cubicBezTo>
                  <a:cubicBezTo>
                    <a:pt x="470" y="72"/>
                    <a:pt x="703" y="26"/>
                    <a:pt x="938" y="26"/>
                  </a:cubicBezTo>
                  <a:cubicBezTo>
                    <a:pt x="1151" y="26"/>
                    <a:pt x="1364" y="64"/>
                    <a:pt x="1571" y="135"/>
                  </a:cubicBezTo>
                  <a:cubicBezTo>
                    <a:pt x="1654" y="152"/>
                    <a:pt x="1704" y="185"/>
                    <a:pt x="1755" y="202"/>
                  </a:cubicBezTo>
                  <a:cubicBezTo>
                    <a:pt x="1771" y="219"/>
                    <a:pt x="1805" y="219"/>
                    <a:pt x="1821" y="235"/>
                  </a:cubicBezTo>
                  <a:cubicBezTo>
                    <a:pt x="1805" y="219"/>
                    <a:pt x="1788" y="202"/>
                    <a:pt x="1755" y="185"/>
                  </a:cubicBezTo>
                  <a:cubicBezTo>
                    <a:pt x="1704" y="152"/>
                    <a:pt x="1638" y="135"/>
                    <a:pt x="1571" y="102"/>
                  </a:cubicBezTo>
                  <a:cubicBezTo>
                    <a:pt x="1375" y="34"/>
                    <a:pt x="1173" y="0"/>
                    <a:pt x="97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47"/>
            <p:cNvSpPr/>
            <p:nvPr/>
          </p:nvSpPr>
          <p:spPr>
            <a:xfrm>
              <a:off x="5171777" y="3125739"/>
              <a:ext cx="58395" cy="9102"/>
            </a:xfrm>
            <a:custGeom>
              <a:avLst/>
              <a:gdLst/>
              <a:ahLst/>
              <a:cxnLst/>
              <a:rect l="l" t="t" r="r" b="b"/>
              <a:pathLst>
                <a:path w="1822" h="284" extrusionOk="0">
                  <a:moveTo>
                    <a:pt x="1755" y="200"/>
                  </a:moveTo>
                  <a:cubicBezTo>
                    <a:pt x="1772" y="217"/>
                    <a:pt x="1805" y="233"/>
                    <a:pt x="1822" y="233"/>
                  </a:cubicBezTo>
                  <a:cubicBezTo>
                    <a:pt x="1805" y="217"/>
                    <a:pt x="1788" y="200"/>
                    <a:pt x="1755" y="200"/>
                  </a:cubicBezTo>
                  <a:close/>
                  <a:moveTo>
                    <a:pt x="951" y="1"/>
                  </a:moveTo>
                  <a:cubicBezTo>
                    <a:pt x="709" y="1"/>
                    <a:pt x="467" y="51"/>
                    <a:pt x="234" y="150"/>
                  </a:cubicBezTo>
                  <a:cubicBezTo>
                    <a:pt x="184" y="183"/>
                    <a:pt x="117" y="217"/>
                    <a:pt x="51" y="250"/>
                  </a:cubicBezTo>
                  <a:cubicBezTo>
                    <a:pt x="34" y="267"/>
                    <a:pt x="17" y="267"/>
                    <a:pt x="0" y="283"/>
                  </a:cubicBezTo>
                  <a:cubicBezTo>
                    <a:pt x="17" y="283"/>
                    <a:pt x="34" y="267"/>
                    <a:pt x="67" y="250"/>
                  </a:cubicBezTo>
                  <a:cubicBezTo>
                    <a:pt x="101" y="233"/>
                    <a:pt x="167" y="200"/>
                    <a:pt x="251" y="166"/>
                  </a:cubicBezTo>
                  <a:cubicBezTo>
                    <a:pt x="476" y="76"/>
                    <a:pt x="716" y="30"/>
                    <a:pt x="958" y="30"/>
                  </a:cubicBezTo>
                  <a:cubicBezTo>
                    <a:pt x="1164" y="30"/>
                    <a:pt x="1371" y="64"/>
                    <a:pt x="1571" y="133"/>
                  </a:cubicBezTo>
                  <a:cubicBezTo>
                    <a:pt x="1638" y="166"/>
                    <a:pt x="1705" y="183"/>
                    <a:pt x="1755" y="200"/>
                  </a:cubicBezTo>
                  <a:cubicBezTo>
                    <a:pt x="1705" y="166"/>
                    <a:pt x="1638" y="133"/>
                    <a:pt x="1571" y="116"/>
                  </a:cubicBezTo>
                  <a:cubicBezTo>
                    <a:pt x="1369" y="39"/>
                    <a:pt x="1160" y="1"/>
                    <a:pt x="95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47"/>
            <p:cNvSpPr/>
            <p:nvPr/>
          </p:nvSpPr>
          <p:spPr>
            <a:xfrm>
              <a:off x="5131074" y="2959688"/>
              <a:ext cx="51985" cy="98906"/>
            </a:xfrm>
            <a:custGeom>
              <a:avLst/>
              <a:gdLst/>
              <a:ahLst/>
              <a:cxnLst/>
              <a:rect l="l" t="t" r="r" b="b"/>
              <a:pathLst>
                <a:path w="1622" h="3086" extrusionOk="0">
                  <a:moveTo>
                    <a:pt x="1421" y="1"/>
                  </a:moveTo>
                  <a:cubicBezTo>
                    <a:pt x="1270" y="17"/>
                    <a:pt x="1137" y="68"/>
                    <a:pt x="1003" y="134"/>
                  </a:cubicBezTo>
                  <a:cubicBezTo>
                    <a:pt x="803" y="251"/>
                    <a:pt x="619" y="385"/>
                    <a:pt x="485" y="569"/>
                  </a:cubicBezTo>
                  <a:cubicBezTo>
                    <a:pt x="118" y="1003"/>
                    <a:pt x="1" y="1605"/>
                    <a:pt x="151" y="2156"/>
                  </a:cubicBezTo>
                  <a:cubicBezTo>
                    <a:pt x="218" y="2373"/>
                    <a:pt x="318" y="2574"/>
                    <a:pt x="452" y="2758"/>
                  </a:cubicBezTo>
                  <a:cubicBezTo>
                    <a:pt x="535" y="2875"/>
                    <a:pt x="652" y="2975"/>
                    <a:pt x="786" y="3042"/>
                  </a:cubicBezTo>
                  <a:cubicBezTo>
                    <a:pt x="849" y="3073"/>
                    <a:pt x="900" y="3085"/>
                    <a:pt x="932" y="3085"/>
                  </a:cubicBezTo>
                  <a:cubicBezTo>
                    <a:pt x="951" y="3085"/>
                    <a:pt x="964" y="3081"/>
                    <a:pt x="970" y="3075"/>
                  </a:cubicBezTo>
                  <a:cubicBezTo>
                    <a:pt x="1036" y="3008"/>
                    <a:pt x="920" y="2824"/>
                    <a:pt x="803" y="2540"/>
                  </a:cubicBezTo>
                  <a:cubicBezTo>
                    <a:pt x="752" y="2390"/>
                    <a:pt x="702" y="2223"/>
                    <a:pt x="686" y="2039"/>
                  </a:cubicBezTo>
                  <a:cubicBezTo>
                    <a:pt x="619" y="1638"/>
                    <a:pt x="702" y="1220"/>
                    <a:pt x="920" y="886"/>
                  </a:cubicBezTo>
                  <a:cubicBezTo>
                    <a:pt x="1020" y="736"/>
                    <a:pt x="1120" y="602"/>
                    <a:pt x="1237" y="469"/>
                  </a:cubicBezTo>
                  <a:cubicBezTo>
                    <a:pt x="1454" y="251"/>
                    <a:pt x="1621" y="134"/>
                    <a:pt x="1605" y="51"/>
                  </a:cubicBezTo>
                  <a:cubicBezTo>
                    <a:pt x="1588" y="17"/>
                    <a:pt x="1521" y="1"/>
                    <a:pt x="1421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47"/>
            <p:cNvSpPr/>
            <p:nvPr/>
          </p:nvSpPr>
          <p:spPr>
            <a:xfrm>
              <a:off x="5162130" y="3070004"/>
              <a:ext cx="20384" cy="17307"/>
            </a:xfrm>
            <a:custGeom>
              <a:avLst/>
              <a:gdLst/>
              <a:ahLst/>
              <a:cxnLst/>
              <a:rect l="l" t="t" r="r" b="b"/>
              <a:pathLst>
                <a:path w="636" h="540" extrusionOk="0">
                  <a:moveTo>
                    <a:pt x="352" y="1"/>
                  </a:moveTo>
                  <a:cubicBezTo>
                    <a:pt x="118" y="1"/>
                    <a:pt x="1" y="285"/>
                    <a:pt x="151" y="452"/>
                  </a:cubicBezTo>
                  <a:cubicBezTo>
                    <a:pt x="211" y="512"/>
                    <a:pt x="286" y="539"/>
                    <a:pt x="358" y="539"/>
                  </a:cubicBezTo>
                  <a:cubicBezTo>
                    <a:pt x="488" y="539"/>
                    <a:pt x="608" y="451"/>
                    <a:pt x="619" y="301"/>
                  </a:cubicBezTo>
                  <a:cubicBezTo>
                    <a:pt x="636" y="151"/>
                    <a:pt x="519" y="17"/>
                    <a:pt x="352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47"/>
            <p:cNvSpPr/>
            <p:nvPr/>
          </p:nvSpPr>
          <p:spPr>
            <a:xfrm>
              <a:off x="4965055" y="2817578"/>
              <a:ext cx="467545" cy="464533"/>
            </a:xfrm>
            <a:custGeom>
              <a:avLst/>
              <a:gdLst/>
              <a:ahLst/>
              <a:cxnLst/>
              <a:rect l="l" t="t" r="r" b="b"/>
              <a:pathLst>
                <a:path w="14588" h="14494" extrusionOk="0">
                  <a:moveTo>
                    <a:pt x="14587" y="7242"/>
                  </a:moveTo>
                  <a:cubicBezTo>
                    <a:pt x="14587" y="7242"/>
                    <a:pt x="14587" y="7242"/>
                    <a:pt x="14587" y="7242"/>
                  </a:cubicBezTo>
                  <a:cubicBezTo>
                    <a:pt x="14587" y="7242"/>
                    <a:pt x="14587" y="7242"/>
                    <a:pt x="14587" y="7242"/>
                  </a:cubicBezTo>
                  <a:close/>
                  <a:moveTo>
                    <a:pt x="7462" y="0"/>
                  </a:moveTo>
                  <a:cubicBezTo>
                    <a:pt x="7416" y="0"/>
                    <a:pt x="7368" y="2"/>
                    <a:pt x="7319" y="7"/>
                  </a:cubicBezTo>
                  <a:lnTo>
                    <a:pt x="6835" y="24"/>
                  </a:lnTo>
                  <a:cubicBezTo>
                    <a:pt x="6768" y="24"/>
                    <a:pt x="6684" y="24"/>
                    <a:pt x="6601" y="40"/>
                  </a:cubicBezTo>
                  <a:lnTo>
                    <a:pt x="6350" y="74"/>
                  </a:lnTo>
                  <a:cubicBezTo>
                    <a:pt x="6200" y="107"/>
                    <a:pt x="6033" y="124"/>
                    <a:pt x="5866" y="157"/>
                  </a:cubicBezTo>
                  <a:cubicBezTo>
                    <a:pt x="5548" y="224"/>
                    <a:pt x="5214" y="324"/>
                    <a:pt x="4896" y="441"/>
                  </a:cubicBezTo>
                  <a:lnTo>
                    <a:pt x="4663" y="525"/>
                  </a:lnTo>
                  <a:cubicBezTo>
                    <a:pt x="4629" y="542"/>
                    <a:pt x="4579" y="558"/>
                    <a:pt x="4546" y="575"/>
                  </a:cubicBezTo>
                  <a:lnTo>
                    <a:pt x="4429" y="625"/>
                  </a:lnTo>
                  <a:lnTo>
                    <a:pt x="3961" y="842"/>
                  </a:lnTo>
                  <a:cubicBezTo>
                    <a:pt x="3810" y="926"/>
                    <a:pt x="3660" y="1026"/>
                    <a:pt x="3510" y="1126"/>
                  </a:cubicBezTo>
                  <a:cubicBezTo>
                    <a:pt x="3426" y="1160"/>
                    <a:pt x="3343" y="1210"/>
                    <a:pt x="3276" y="1260"/>
                  </a:cubicBezTo>
                  <a:lnTo>
                    <a:pt x="3059" y="1427"/>
                  </a:lnTo>
                  <a:cubicBezTo>
                    <a:pt x="2775" y="1628"/>
                    <a:pt x="2507" y="1862"/>
                    <a:pt x="2240" y="2112"/>
                  </a:cubicBezTo>
                  <a:lnTo>
                    <a:pt x="1872" y="2530"/>
                  </a:lnTo>
                  <a:lnTo>
                    <a:pt x="1789" y="2630"/>
                  </a:lnTo>
                  <a:lnTo>
                    <a:pt x="1705" y="2730"/>
                  </a:lnTo>
                  <a:lnTo>
                    <a:pt x="1538" y="2964"/>
                  </a:lnTo>
                  <a:lnTo>
                    <a:pt x="1371" y="3182"/>
                  </a:lnTo>
                  <a:lnTo>
                    <a:pt x="1221" y="3415"/>
                  </a:lnTo>
                  <a:lnTo>
                    <a:pt x="1070" y="3666"/>
                  </a:lnTo>
                  <a:lnTo>
                    <a:pt x="1003" y="3783"/>
                  </a:lnTo>
                  <a:cubicBezTo>
                    <a:pt x="970" y="3816"/>
                    <a:pt x="953" y="3867"/>
                    <a:pt x="937" y="3900"/>
                  </a:cubicBezTo>
                  <a:cubicBezTo>
                    <a:pt x="853" y="4084"/>
                    <a:pt x="769" y="4251"/>
                    <a:pt x="686" y="4418"/>
                  </a:cubicBezTo>
                  <a:lnTo>
                    <a:pt x="485" y="4953"/>
                  </a:lnTo>
                  <a:cubicBezTo>
                    <a:pt x="1" y="6440"/>
                    <a:pt x="1" y="8044"/>
                    <a:pt x="485" y="9531"/>
                  </a:cubicBezTo>
                  <a:lnTo>
                    <a:pt x="686" y="10065"/>
                  </a:lnTo>
                  <a:lnTo>
                    <a:pt x="937" y="10583"/>
                  </a:lnTo>
                  <a:lnTo>
                    <a:pt x="1003" y="10700"/>
                  </a:lnTo>
                  <a:lnTo>
                    <a:pt x="1070" y="10834"/>
                  </a:lnTo>
                  <a:lnTo>
                    <a:pt x="1221" y="11068"/>
                  </a:lnTo>
                  <a:lnTo>
                    <a:pt x="1371" y="11302"/>
                  </a:lnTo>
                  <a:lnTo>
                    <a:pt x="1538" y="11536"/>
                  </a:lnTo>
                  <a:lnTo>
                    <a:pt x="1705" y="11753"/>
                  </a:lnTo>
                  <a:lnTo>
                    <a:pt x="1789" y="11853"/>
                  </a:lnTo>
                  <a:lnTo>
                    <a:pt x="1872" y="11970"/>
                  </a:lnTo>
                  <a:lnTo>
                    <a:pt x="2240" y="12371"/>
                  </a:lnTo>
                  <a:cubicBezTo>
                    <a:pt x="2507" y="12622"/>
                    <a:pt x="2775" y="12856"/>
                    <a:pt x="3059" y="13073"/>
                  </a:cubicBezTo>
                  <a:lnTo>
                    <a:pt x="3276" y="13223"/>
                  </a:lnTo>
                  <a:cubicBezTo>
                    <a:pt x="3359" y="13274"/>
                    <a:pt x="3426" y="13324"/>
                    <a:pt x="3510" y="13374"/>
                  </a:cubicBezTo>
                  <a:cubicBezTo>
                    <a:pt x="3660" y="13457"/>
                    <a:pt x="3810" y="13558"/>
                    <a:pt x="3961" y="13641"/>
                  </a:cubicBezTo>
                  <a:lnTo>
                    <a:pt x="4429" y="13858"/>
                  </a:lnTo>
                  <a:lnTo>
                    <a:pt x="4546" y="13925"/>
                  </a:lnTo>
                  <a:cubicBezTo>
                    <a:pt x="4579" y="13942"/>
                    <a:pt x="4612" y="13942"/>
                    <a:pt x="4663" y="13959"/>
                  </a:cubicBezTo>
                  <a:lnTo>
                    <a:pt x="4896" y="14059"/>
                  </a:lnTo>
                  <a:cubicBezTo>
                    <a:pt x="5214" y="14159"/>
                    <a:pt x="5548" y="14259"/>
                    <a:pt x="5866" y="14326"/>
                  </a:cubicBezTo>
                  <a:cubicBezTo>
                    <a:pt x="6033" y="14360"/>
                    <a:pt x="6200" y="14376"/>
                    <a:pt x="6350" y="14410"/>
                  </a:cubicBezTo>
                  <a:lnTo>
                    <a:pt x="6601" y="14443"/>
                  </a:lnTo>
                  <a:cubicBezTo>
                    <a:pt x="6684" y="14460"/>
                    <a:pt x="6768" y="14460"/>
                    <a:pt x="6835" y="14460"/>
                  </a:cubicBezTo>
                  <a:lnTo>
                    <a:pt x="7319" y="14493"/>
                  </a:lnTo>
                  <a:cubicBezTo>
                    <a:pt x="7486" y="14493"/>
                    <a:pt x="7637" y="14477"/>
                    <a:pt x="7787" y="14460"/>
                  </a:cubicBezTo>
                  <a:cubicBezTo>
                    <a:pt x="8105" y="14460"/>
                    <a:pt x="8405" y="14410"/>
                    <a:pt x="8706" y="14360"/>
                  </a:cubicBezTo>
                  <a:cubicBezTo>
                    <a:pt x="8856" y="14343"/>
                    <a:pt x="9007" y="14309"/>
                    <a:pt x="9140" y="14259"/>
                  </a:cubicBezTo>
                  <a:cubicBezTo>
                    <a:pt x="9291" y="14226"/>
                    <a:pt x="9441" y="14192"/>
                    <a:pt x="9575" y="14142"/>
                  </a:cubicBezTo>
                  <a:lnTo>
                    <a:pt x="9976" y="13992"/>
                  </a:lnTo>
                  <a:lnTo>
                    <a:pt x="10176" y="13925"/>
                  </a:lnTo>
                  <a:lnTo>
                    <a:pt x="10377" y="13825"/>
                  </a:lnTo>
                  <a:lnTo>
                    <a:pt x="10745" y="13641"/>
                  </a:lnTo>
                  <a:cubicBezTo>
                    <a:pt x="10878" y="13591"/>
                    <a:pt x="10978" y="13507"/>
                    <a:pt x="11095" y="13441"/>
                  </a:cubicBezTo>
                  <a:cubicBezTo>
                    <a:pt x="11212" y="13374"/>
                    <a:pt x="11329" y="13307"/>
                    <a:pt x="11446" y="13240"/>
                  </a:cubicBezTo>
                  <a:lnTo>
                    <a:pt x="11747" y="13006"/>
                  </a:lnTo>
                  <a:cubicBezTo>
                    <a:pt x="12499" y="12438"/>
                    <a:pt x="13117" y="11736"/>
                    <a:pt x="13585" y="10934"/>
                  </a:cubicBezTo>
                  <a:cubicBezTo>
                    <a:pt x="13953" y="10333"/>
                    <a:pt x="14220" y="9681"/>
                    <a:pt x="14370" y="9013"/>
                  </a:cubicBezTo>
                  <a:lnTo>
                    <a:pt x="14420" y="8812"/>
                  </a:lnTo>
                  <a:cubicBezTo>
                    <a:pt x="14454" y="8745"/>
                    <a:pt x="14454" y="8679"/>
                    <a:pt x="14471" y="8612"/>
                  </a:cubicBezTo>
                  <a:lnTo>
                    <a:pt x="14521" y="8261"/>
                  </a:lnTo>
                  <a:cubicBezTo>
                    <a:pt x="14537" y="8144"/>
                    <a:pt x="14554" y="8044"/>
                    <a:pt x="14554" y="7960"/>
                  </a:cubicBezTo>
                  <a:cubicBezTo>
                    <a:pt x="14571" y="7860"/>
                    <a:pt x="14571" y="7776"/>
                    <a:pt x="14571" y="7710"/>
                  </a:cubicBezTo>
                  <a:cubicBezTo>
                    <a:pt x="14571" y="7559"/>
                    <a:pt x="14587" y="7442"/>
                    <a:pt x="14587" y="7359"/>
                  </a:cubicBezTo>
                  <a:cubicBezTo>
                    <a:pt x="14587" y="7275"/>
                    <a:pt x="14587" y="7242"/>
                    <a:pt x="14587" y="7242"/>
                  </a:cubicBezTo>
                  <a:cubicBezTo>
                    <a:pt x="14587" y="7242"/>
                    <a:pt x="14587" y="7275"/>
                    <a:pt x="14571" y="7359"/>
                  </a:cubicBezTo>
                  <a:cubicBezTo>
                    <a:pt x="14571" y="7442"/>
                    <a:pt x="14571" y="7559"/>
                    <a:pt x="14554" y="7710"/>
                  </a:cubicBezTo>
                  <a:cubicBezTo>
                    <a:pt x="14554" y="7776"/>
                    <a:pt x="14554" y="7860"/>
                    <a:pt x="14537" y="7960"/>
                  </a:cubicBezTo>
                  <a:cubicBezTo>
                    <a:pt x="14537" y="8044"/>
                    <a:pt x="14521" y="8144"/>
                    <a:pt x="14504" y="8261"/>
                  </a:cubicBezTo>
                  <a:cubicBezTo>
                    <a:pt x="14487" y="8361"/>
                    <a:pt x="14471" y="8478"/>
                    <a:pt x="14437" y="8612"/>
                  </a:cubicBezTo>
                  <a:cubicBezTo>
                    <a:pt x="14437" y="8679"/>
                    <a:pt x="14420" y="8745"/>
                    <a:pt x="14404" y="8796"/>
                  </a:cubicBezTo>
                  <a:cubicBezTo>
                    <a:pt x="14387" y="8862"/>
                    <a:pt x="14370" y="8929"/>
                    <a:pt x="14354" y="8996"/>
                  </a:cubicBezTo>
                  <a:cubicBezTo>
                    <a:pt x="14186" y="9681"/>
                    <a:pt x="13919" y="10316"/>
                    <a:pt x="13552" y="10918"/>
                  </a:cubicBezTo>
                  <a:cubicBezTo>
                    <a:pt x="13084" y="11703"/>
                    <a:pt x="12465" y="12405"/>
                    <a:pt x="11730" y="12956"/>
                  </a:cubicBezTo>
                  <a:lnTo>
                    <a:pt x="11413" y="13190"/>
                  </a:lnTo>
                  <a:cubicBezTo>
                    <a:pt x="11296" y="13257"/>
                    <a:pt x="11196" y="13324"/>
                    <a:pt x="11079" y="13390"/>
                  </a:cubicBezTo>
                  <a:cubicBezTo>
                    <a:pt x="10962" y="13457"/>
                    <a:pt x="10845" y="13541"/>
                    <a:pt x="10728" y="13608"/>
                  </a:cubicBezTo>
                  <a:lnTo>
                    <a:pt x="10343" y="13775"/>
                  </a:lnTo>
                  <a:lnTo>
                    <a:pt x="10160" y="13875"/>
                  </a:lnTo>
                  <a:lnTo>
                    <a:pt x="9959" y="13942"/>
                  </a:lnTo>
                  <a:lnTo>
                    <a:pt x="9558" y="14092"/>
                  </a:lnTo>
                  <a:cubicBezTo>
                    <a:pt x="9425" y="14142"/>
                    <a:pt x="9274" y="14159"/>
                    <a:pt x="9140" y="14209"/>
                  </a:cubicBezTo>
                  <a:cubicBezTo>
                    <a:pt x="8990" y="14243"/>
                    <a:pt x="8840" y="14276"/>
                    <a:pt x="8706" y="14309"/>
                  </a:cubicBezTo>
                  <a:cubicBezTo>
                    <a:pt x="8405" y="14360"/>
                    <a:pt x="8088" y="14393"/>
                    <a:pt x="7787" y="14410"/>
                  </a:cubicBezTo>
                  <a:cubicBezTo>
                    <a:pt x="7637" y="14410"/>
                    <a:pt x="7486" y="14426"/>
                    <a:pt x="7319" y="14426"/>
                  </a:cubicBezTo>
                  <a:lnTo>
                    <a:pt x="6851" y="14393"/>
                  </a:lnTo>
                  <a:lnTo>
                    <a:pt x="6601" y="14393"/>
                  </a:lnTo>
                  <a:lnTo>
                    <a:pt x="6367" y="14343"/>
                  </a:lnTo>
                  <a:cubicBezTo>
                    <a:pt x="6200" y="14326"/>
                    <a:pt x="6049" y="14309"/>
                    <a:pt x="5882" y="14276"/>
                  </a:cubicBezTo>
                  <a:cubicBezTo>
                    <a:pt x="5565" y="14192"/>
                    <a:pt x="5231" y="14109"/>
                    <a:pt x="4930" y="13992"/>
                  </a:cubicBezTo>
                  <a:lnTo>
                    <a:pt x="4679" y="13908"/>
                  </a:lnTo>
                  <a:cubicBezTo>
                    <a:pt x="4646" y="13892"/>
                    <a:pt x="4612" y="13875"/>
                    <a:pt x="4562" y="13858"/>
                  </a:cubicBezTo>
                  <a:lnTo>
                    <a:pt x="4445" y="13808"/>
                  </a:lnTo>
                  <a:lnTo>
                    <a:pt x="3994" y="13574"/>
                  </a:lnTo>
                  <a:cubicBezTo>
                    <a:pt x="3844" y="13491"/>
                    <a:pt x="3693" y="13407"/>
                    <a:pt x="3543" y="13307"/>
                  </a:cubicBezTo>
                  <a:cubicBezTo>
                    <a:pt x="3460" y="13257"/>
                    <a:pt x="3393" y="13223"/>
                    <a:pt x="3326" y="13173"/>
                  </a:cubicBezTo>
                  <a:lnTo>
                    <a:pt x="3109" y="13006"/>
                  </a:lnTo>
                  <a:cubicBezTo>
                    <a:pt x="2825" y="12806"/>
                    <a:pt x="2541" y="12572"/>
                    <a:pt x="2290" y="12321"/>
                  </a:cubicBezTo>
                  <a:lnTo>
                    <a:pt x="1922" y="11920"/>
                  </a:lnTo>
                  <a:lnTo>
                    <a:pt x="1839" y="11820"/>
                  </a:lnTo>
                  <a:lnTo>
                    <a:pt x="1755" y="11703"/>
                  </a:lnTo>
                  <a:lnTo>
                    <a:pt x="1588" y="11486"/>
                  </a:lnTo>
                  <a:lnTo>
                    <a:pt x="1421" y="11268"/>
                  </a:lnTo>
                  <a:lnTo>
                    <a:pt x="1271" y="11035"/>
                  </a:lnTo>
                  <a:lnTo>
                    <a:pt x="1137" y="10784"/>
                  </a:lnTo>
                  <a:lnTo>
                    <a:pt x="1054" y="10667"/>
                  </a:lnTo>
                  <a:lnTo>
                    <a:pt x="1003" y="10550"/>
                  </a:lnTo>
                  <a:lnTo>
                    <a:pt x="753" y="10049"/>
                  </a:lnTo>
                  <a:cubicBezTo>
                    <a:pt x="686" y="9865"/>
                    <a:pt x="619" y="9681"/>
                    <a:pt x="569" y="9514"/>
                  </a:cubicBezTo>
                  <a:cubicBezTo>
                    <a:pt x="68" y="8044"/>
                    <a:pt x="68" y="6440"/>
                    <a:pt x="569" y="4969"/>
                  </a:cubicBezTo>
                  <a:cubicBezTo>
                    <a:pt x="619" y="4802"/>
                    <a:pt x="686" y="4618"/>
                    <a:pt x="753" y="4451"/>
                  </a:cubicBezTo>
                  <a:lnTo>
                    <a:pt x="1003" y="3933"/>
                  </a:lnTo>
                  <a:cubicBezTo>
                    <a:pt x="1020" y="3900"/>
                    <a:pt x="1037" y="3850"/>
                    <a:pt x="1054" y="3816"/>
                  </a:cubicBezTo>
                  <a:lnTo>
                    <a:pt x="1137" y="3700"/>
                  </a:lnTo>
                  <a:lnTo>
                    <a:pt x="1271" y="3449"/>
                  </a:lnTo>
                  <a:lnTo>
                    <a:pt x="1421" y="3215"/>
                  </a:lnTo>
                  <a:lnTo>
                    <a:pt x="1588" y="2998"/>
                  </a:lnTo>
                  <a:lnTo>
                    <a:pt x="1755" y="2781"/>
                  </a:lnTo>
                  <a:lnTo>
                    <a:pt x="1839" y="2664"/>
                  </a:lnTo>
                  <a:lnTo>
                    <a:pt x="1922" y="2563"/>
                  </a:lnTo>
                  <a:lnTo>
                    <a:pt x="2290" y="2162"/>
                  </a:lnTo>
                  <a:cubicBezTo>
                    <a:pt x="2541" y="1912"/>
                    <a:pt x="2825" y="1695"/>
                    <a:pt x="3109" y="1477"/>
                  </a:cubicBezTo>
                  <a:lnTo>
                    <a:pt x="3326" y="1310"/>
                  </a:lnTo>
                  <a:cubicBezTo>
                    <a:pt x="3393" y="1260"/>
                    <a:pt x="3460" y="1227"/>
                    <a:pt x="3543" y="1177"/>
                  </a:cubicBezTo>
                  <a:cubicBezTo>
                    <a:pt x="3693" y="1093"/>
                    <a:pt x="3827" y="993"/>
                    <a:pt x="3994" y="909"/>
                  </a:cubicBezTo>
                  <a:lnTo>
                    <a:pt x="4445" y="692"/>
                  </a:lnTo>
                  <a:lnTo>
                    <a:pt x="4562" y="625"/>
                  </a:lnTo>
                  <a:cubicBezTo>
                    <a:pt x="4612" y="608"/>
                    <a:pt x="4646" y="592"/>
                    <a:pt x="4679" y="592"/>
                  </a:cubicBezTo>
                  <a:lnTo>
                    <a:pt x="4930" y="491"/>
                  </a:lnTo>
                  <a:cubicBezTo>
                    <a:pt x="5231" y="375"/>
                    <a:pt x="5565" y="291"/>
                    <a:pt x="5882" y="224"/>
                  </a:cubicBezTo>
                  <a:cubicBezTo>
                    <a:pt x="6049" y="191"/>
                    <a:pt x="6200" y="157"/>
                    <a:pt x="6367" y="141"/>
                  </a:cubicBezTo>
                  <a:lnTo>
                    <a:pt x="6601" y="107"/>
                  </a:lnTo>
                  <a:cubicBezTo>
                    <a:pt x="6684" y="90"/>
                    <a:pt x="6768" y="90"/>
                    <a:pt x="6851" y="90"/>
                  </a:cubicBezTo>
                  <a:lnTo>
                    <a:pt x="7319" y="57"/>
                  </a:lnTo>
                  <a:cubicBezTo>
                    <a:pt x="7470" y="57"/>
                    <a:pt x="7637" y="74"/>
                    <a:pt x="7787" y="74"/>
                  </a:cubicBezTo>
                  <a:cubicBezTo>
                    <a:pt x="8088" y="90"/>
                    <a:pt x="8389" y="124"/>
                    <a:pt x="8689" y="191"/>
                  </a:cubicBezTo>
                  <a:cubicBezTo>
                    <a:pt x="8840" y="207"/>
                    <a:pt x="8990" y="241"/>
                    <a:pt x="9124" y="274"/>
                  </a:cubicBezTo>
                  <a:cubicBezTo>
                    <a:pt x="9274" y="324"/>
                    <a:pt x="9425" y="358"/>
                    <a:pt x="9558" y="391"/>
                  </a:cubicBezTo>
                  <a:lnTo>
                    <a:pt x="9959" y="542"/>
                  </a:lnTo>
                  <a:lnTo>
                    <a:pt x="10160" y="608"/>
                  </a:lnTo>
                  <a:cubicBezTo>
                    <a:pt x="10227" y="642"/>
                    <a:pt x="10293" y="675"/>
                    <a:pt x="10343" y="709"/>
                  </a:cubicBezTo>
                  <a:lnTo>
                    <a:pt x="10728" y="892"/>
                  </a:lnTo>
                  <a:cubicBezTo>
                    <a:pt x="10845" y="943"/>
                    <a:pt x="10962" y="1026"/>
                    <a:pt x="11079" y="1093"/>
                  </a:cubicBezTo>
                  <a:cubicBezTo>
                    <a:pt x="11179" y="1160"/>
                    <a:pt x="11296" y="1227"/>
                    <a:pt x="11413" y="1293"/>
                  </a:cubicBezTo>
                  <a:lnTo>
                    <a:pt x="11714" y="1527"/>
                  </a:lnTo>
                  <a:cubicBezTo>
                    <a:pt x="12449" y="2079"/>
                    <a:pt x="13084" y="2781"/>
                    <a:pt x="13552" y="3566"/>
                  </a:cubicBezTo>
                  <a:cubicBezTo>
                    <a:pt x="13919" y="4167"/>
                    <a:pt x="14186" y="4802"/>
                    <a:pt x="14354" y="5487"/>
                  </a:cubicBezTo>
                  <a:cubicBezTo>
                    <a:pt x="14370" y="5554"/>
                    <a:pt x="14387" y="5621"/>
                    <a:pt x="14404" y="5688"/>
                  </a:cubicBezTo>
                  <a:cubicBezTo>
                    <a:pt x="14420" y="5755"/>
                    <a:pt x="14437" y="5805"/>
                    <a:pt x="14437" y="5872"/>
                  </a:cubicBezTo>
                  <a:cubicBezTo>
                    <a:pt x="14454" y="6005"/>
                    <a:pt x="14487" y="6122"/>
                    <a:pt x="14504" y="6223"/>
                  </a:cubicBezTo>
                  <a:cubicBezTo>
                    <a:pt x="14521" y="6339"/>
                    <a:pt x="14537" y="6440"/>
                    <a:pt x="14537" y="6523"/>
                  </a:cubicBezTo>
                  <a:cubicBezTo>
                    <a:pt x="14554" y="6624"/>
                    <a:pt x="14554" y="6707"/>
                    <a:pt x="14554" y="6791"/>
                  </a:cubicBezTo>
                  <a:cubicBezTo>
                    <a:pt x="14571" y="6941"/>
                    <a:pt x="14571" y="7041"/>
                    <a:pt x="14571" y="7125"/>
                  </a:cubicBezTo>
                  <a:cubicBezTo>
                    <a:pt x="14587" y="7208"/>
                    <a:pt x="14587" y="7242"/>
                    <a:pt x="14587" y="7242"/>
                  </a:cubicBezTo>
                  <a:cubicBezTo>
                    <a:pt x="14587" y="7242"/>
                    <a:pt x="14587" y="7208"/>
                    <a:pt x="14587" y="7125"/>
                  </a:cubicBezTo>
                  <a:cubicBezTo>
                    <a:pt x="14587" y="7041"/>
                    <a:pt x="14571" y="6924"/>
                    <a:pt x="14571" y="6791"/>
                  </a:cubicBezTo>
                  <a:cubicBezTo>
                    <a:pt x="14571" y="6707"/>
                    <a:pt x="14571" y="6624"/>
                    <a:pt x="14554" y="6523"/>
                  </a:cubicBezTo>
                  <a:cubicBezTo>
                    <a:pt x="14554" y="6440"/>
                    <a:pt x="14537" y="6339"/>
                    <a:pt x="14521" y="6223"/>
                  </a:cubicBezTo>
                  <a:lnTo>
                    <a:pt x="14471" y="5872"/>
                  </a:lnTo>
                  <a:cubicBezTo>
                    <a:pt x="14454" y="5805"/>
                    <a:pt x="14454" y="5738"/>
                    <a:pt x="14420" y="5688"/>
                  </a:cubicBezTo>
                  <a:cubicBezTo>
                    <a:pt x="14404" y="5621"/>
                    <a:pt x="14387" y="5554"/>
                    <a:pt x="14370" y="5471"/>
                  </a:cubicBezTo>
                  <a:cubicBezTo>
                    <a:pt x="14220" y="4802"/>
                    <a:pt x="13953" y="4151"/>
                    <a:pt x="13585" y="3549"/>
                  </a:cubicBezTo>
                  <a:cubicBezTo>
                    <a:pt x="13117" y="2747"/>
                    <a:pt x="12499" y="2045"/>
                    <a:pt x="11747" y="1494"/>
                  </a:cubicBezTo>
                  <a:lnTo>
                    <a:pt x="11446" y="1260"/>
                  </a:lnTo>
                  <a:cubicBezTo>
                    <a:pt x="11329" y="1177"/>
                    <a:pt x="11212" y="1110"/>
                    <a:pt x="11095" y="1043"/>
                  </a:cubicBezTo>
                  <a:cubicBezTo>
                    <a:pt x="10978" y="976"/>
                    <a:pt x="10878" y="892"/>
                    <a:pt x="10745" y="842"/>
                  </a:cubicBezTo>
                  <a:lnTo>
                    <a:pt x="10377" y="659"/>
                  </a:lnTo>
                  <a:cubicBezTo>
                    <a:pt x="10310" y="625"/>
                    <a:pt x="10243" y="592"/>
                    <a:pt x="10176" y="558"/>
                  </a:cubicBezTo>
                  <a:lnTo>
                    <a:pt x="9976" y="491"/>
                  </a:lnTo>
                  <a:lnTo>
                    <a:pt x="9575" y="341"/>
                  </a:lnTo>
                  <a:cubicBezTo>
                    <a:pt x="9441" y="291"/>
                    <a:pt x="9291" y="274"/>
                    <a:pt x="9140" y="224"/>
                  </a:cubicBezTo>
                  <a:cubicBezTo>
                    <a:pt x="9007" y="191"/>
                    <a:pt x="8856" y="157"/>
                    <a:pt x="8706" y="124"/>
                  </a:cubicBezTo>
                  <a:cubicBezTo>
                    <a:pt x="8405" y="74"/>
                    <a:pt x="8105" y="40"/>
                    <a:pt x="7787" y="24"/>
                  </a:cubicBezTo>
                  <a:cubicBezTo>
                    <a:pt x="7681" y="12"/>
                    <a:pt x="7574" y="0"/>
                    <a:pt x="746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47"/>
            <p:cNvSpPr/>
            <p:nvPr/>
          </p:nvSpPr>
          <p:spPr>
            <a:xfrm>
              <a:off x="5087165" y="3282591"/>
              <a:ext cx="115156" cy="458443"/>
            </a:xfrm>
            <a:custGeom>
              <a:avLst/>
              <a:gdLst/>
              <a:ahLst/>
              <a:cxnLst/>
              <a:rect l="l" t="t" r="r" b="b"/>
              <a:pathLst>
                <a:path w="3593" h="14304" extrusionOk="0">
                  <a:moveTo>
                    <a:pt x="3559" y="1"/>
                  </a:moveTo>
                  <a:cubicBezTo>
                    <a:pt x="3559" y="34"/>
                    <a:pt x="3559" y="68"/>
                    <a:pt x="3559" y="135"/>
                  </a:cubicBezTo>
                  <a:cubicBezTo>
                    <a:pt x="3559" y="252"/>
                    <a:pt x="3559" y="435"/>
                    <a:pt x="3543" y="653"/>
                  </a:cubicBezTo>
                  <a:cubicBezTo>
                    <a:pt x="3543" y="1104"/>
                    <a:pt x="3543" y="1772"/>
                    <a:pt x="3543" y="2574"/>
                  </a:cubicBezTo>
                  <a:cubicBezTo>
                    <a:pt x="3543" y="4195"/>
                    <a:pt x="3526" y="6434"/>
                    <a:pt x="3526" y="8890"/>
                  </a:cubicBezTo>
                  <a:cubicBezTo>
                    <a:pt x="3526" y="10921"/>
                    <a:pt x="3526" y="12786"/>
                    <a:pt x="3526" y="14253"/>
                  </a:cubicBezTo>
                  <a:lnTo>
                    <a:pt x="970" y="14253"/>
                  </a:lnTo>
                  <a:lnTo>
                    <a:pt x="251" y="14270"/>
                  </a:lnTo>
                  <a:lnTo>
                    <a:pt x="0" y="14270"/>
                  </a:lnTo>
                  <a:cubicBezTo>
                    <a:pt x="17" y="14287"/>
                    <a:pt x="51" y="14287"/>
                    <a:pt x="67" y="14287"/>
                  </a:cubicBezTo>
                  <a:lnTo>
                    <a:pt x="970" y="14287"/>
                  </a:lnTo>
                  <a:lnTo>
                    <a:pt x="3559" y="14303"/>
                  </a:lnTo>
                  <a:lnTo>
                    <a:pt x="3593" y="14303"/>
                  </a:lnTo>
                  <a:lnTo>
                    <a:pt x="3593" y="14270"/>
                  </a:lnTo>
                  <a:cubicBezTo>
                    <a:pt x="3593" y="12800"/>
                    <a:pt x="3593" y="10928"/>
                    <a:pt x="3593" y="8890"/>
                  </a:cubicBezTo>
                  <a:cubicBezTo>
                    <a:pt x="3593" y="6434"/>
                    <a:pt x="3593" y="4195"/>
                    <a:pt x="3593" y="2574"/>
                  </a:cubicBezTo>
                  <a:cubicBezTo>
                    <a:pt x="3576" y="1772"/>
                    <a:pt x="3576" y="1104"/>
                    <a:pt x="3576" y="653"/>
                  </a:cubicBezTo>
                  <a:cubicBezTo>
                    <a:pt x="3576" y="435"/>
                    <a:pt x="3576" y="252"/>
                    <a:pt x="3576" y="135"/>
                  </a:cubicBezTo>
                  <a:cubicBezTo>
                    <a:pt x="3576" y="68"/>
                    <a:pt x="3559" y="34"/>
                    <a:pt x="355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47"/>
            <p:cNvSpPr/>
            <p:nvPr/>
          </p:nvSpPr>
          <p:spPr>
            <a:xfrm>
              <a:off x="5800470" y="2961226"/>
              <a:ext cx="288674" cy="270470"/>
            </a:xfrm>
            <a:custGeom>
              <a:avLst/>
              <a:gdLst/>
              <a:ahLst/>
              <a:cxnLst/>
              <a:rect l="l" t="t" r="r" b="b"/>
              <a:pathLst>
                <a:path w="9007" h="8439" extrusionOk="0">
                  <a:moveTo>
                    <a:pt x="4834" y="0"/>
                  </a:moveTo>
                  <a:cubicBezTo>
                    <a:pt x="4649" y="0"/>
                    <a:pt x="4463" y="12"/>
                    <a:pt x="4278" y="36"/>
                  </a:cubicBezTo>
                  <a:cubicBezTo>
                    <a:pt x="4194" y="53"/>
                    <a:pt x="4094" y="70"/>
                    <a:pt x="3994" y="86"/>
                  </a:cubicBezTo>
                  <a:cubicBezTo>
                    <a:pt x="3893" y="103"/>
                    <a:pt x="3793" y="120"/>
                    <a:pt x="3710" y="153"/>
                  </a:cubicBezTo>
                  <a:cubicBezTo>
                    <a:pt x="3309" y="270"/>
                    <a:pt x="2924" y="437"/>
                    <a:pt x="2573" y="671"/>
                  </a:cubicBezTo>
                  <a:cubicBezTo>
                    <a:pt x="1788" y="1172"/>
                    <a:pt x="1203" y="1908"/>
                    <a:pt x="886" y="2776"/>
                  </a:cubicBezTo>
                  <a:cubicBezTo>
                    <a:pt x="719" y="3228"/>
                    <a:pt x="635" y="3729"/>
                    <a:pt x="635" y="4213"/>
                  </a:cubicBezTo>
                  <a:cubicBezTo>
                    <a:pt x="635" y="4731"/>
                    <a:pt x="719" y="5233"/>
                    <a:pt x="903" y="5717"/>
                  </a:cubicBezTo>
                  <a:lnTo>
                    <a:pt x="943" y="5840"/>
                  </a:lnTo>
                  <a:lnTo>
                    <a:pt x="943" y="5840"/>
                  </a:lnTo>
                  <a:cubicBezTo>
                    <a:pt x="646" y="6551"/>
                    <a:pt x="348" y="7261"/>
                    <a:pt x="50" y="7923"/>
                  </a:cubicBezTo>
                  <a:lnTo>
                    <a:pt x="0" y="8023"/>
                  </a:lnTo>
                  <a:lnTo>
                    <a:pt x="101" y="7989"/>
                  </a:lnTo>
                  <a:lnTo>
                    <a:pt x="1931" y="7280"/>
                  </a:lnTo>
                  <a:lnTo>
                    <a:pt x="1931" y="7280"/>
                  </a:lnTo>
                  <a:cubicBezTo>
                    <a:pt x="2431" y="7760"/>
                    <a:pt x="3045" y="8108"/>
                    <a:pt x="3710" y="8290"/>
                  </a:cubicBezTo>
                  <a:cubicBezTo>
                    <a:pt x="4075" y="8390"/>
                    <a:pt x="4448" y="8438"/>
                    <a:pt x="4817" y="8438"/>
                  </a:cubicBezTo>
                  <a:cubicBezTo>
                    <a:pt x="5630" y="8438"/>
                    <a:pt x="6429" y="8203"/>
                    <a:pt x="7118" y="7756"/>
                  </a:cubicBezTo>
                  <a:cubicBezTo>
                    <a:pt x="7536" y="7472"/>
                    <a:pt x="7887" y="7137"/>
                    <a:pt x="8187" y="6753"/>
                  </a:cubicBezTo>
                  <a:cubicBezTo>
                    <a:pt x="8421" y="6419"/>
                    <a:pt x="8605" y="6068"/>
                    <a:pt x="8756" y="5700"/>
                  </a:cubicBezTo>
                  <a:cubicBezTo>
                    <a:pt x="8856" y="5416"/>
                    <a:pt x="8923" y="5116"/>
                    <a:pt x="8973" y="4815"/>
                  </a:cubicBezTo>
                  <a:cubicBezTo>
                    <a:pt x="8973" y="4698"/>
                    <a:pt x="8989" y="4581"/>
                    <a:pt x="9006" y="4481"/>
                  </a:cubicBezTo>
                  <a:lnTo>
                    <a:pt x="9006" y="4247"/>
                  </a:lnTo>
                  <a:cubicBezTo>
                    <a:pt x="9006" y="4180"/>
                    <a:pt x="8989" y="4147"/>
                    <a:pt x="8989" y="4096"/>
                  </a:cubicBezTo>
                  <a:cubicBezTo>
                    <a:pt x="8989" y="4147"/>
                    <a:pt x="8989" y="4180"/>
                    <a:pt x="8989" y="4247"/>
                  </a:cubicBezTo>
                  <a:cubicBezTo>
                    <a:pt x="8989" y="4314"/>
                    <a:pt x="8989" y="4397"/>
                    <a:pt x="8973" y="4481"/>
                  </a:cubicBezTo>
                  <a:cubicBezTo>
                    <a:pt x="8973" y="4581"/>
                    <a:pt x="8956" y="4681"/>
                    <a:pt x="8939" y="4815"/>
                  </a:cubicBezTo>
                  <a:cubicBezTo>
                    <a:pt x="8839" y="5500"/>
                    <a:pt x="8572" y="6168"/>
                    <a:pt x="8137" y="6720"/>
                  </a:cubicBezTo>
                  <a:cubicBezTo>
                    <a:pt x="7853" y="7104"/>
                    <a:pt x="7502" y="7438"/>
                    <a:pt x="7101" y="7689"/>
                  </a:cubicBezTo>
                  <a:cubicBezTo>
                    <a:pt x="6412" y="8137"/>
                    <a:pt x="5619" y="8364"/>
                    <a:pt x="4822" y="8364"/>
                  </a:cubicBezTo>
                  <a:cubicBezTo>
                    <a:pt x="4460" y="8364"/>
                    <a:pt x="4097" y="8317"/>
                    <a:pt x="3743" y="8223"/>
                  </a:cubicBezTo>
                  <a:cubicBezTo>
                    <a:pt x="3075" y="8023"/>
                    <a:pt x="2473" y="7672"/>
                    <a:pt x="1972" y="7204"/>
                  </a:cubicBezTo>
                  <a:lnTo>
                    <a:pt x="1955" y="7187"/>
                  </a:lnTo>
                  <a:lnTo>
                    <a:pt x="1938" y="7187"/>
                  </a:lnTo>
                  <a:lnTo>
                    <a:pt x="163" y="7869"/>
                  </a:lnTo>
                  <a:lnTo>
                    <a:pt x="163" y="7869"/>
                  </a:lnTo>
                  <a:cubicBezTo>
                    <a:pt x="448" y="7217"/>
                    <a:pt x="735" y="6550"/>
                    <a:pt x="1036" y="5868"/>
                  </a:cubicBezTo>
                  <a:lnTo>
                    <a:pt x="1053" y="5851"/>
                  </a:lnTo>
                  <a:lnTo>
                    <a:pt x="1036" y="5817"/>
                  </a:lnTo>
                  <a:lnTo>
                    <a:pt x="986" y="5684"/>
                  </a:lnTo>
                  <a:cubicBezTo>
                    <a:pt x="802" y="5216"/>
                    <a:pt x="719" y="4715"/>
                    <a:pt x="719" y="4213"/>
                  </a:cubicBezTo>
                  <a:cubicBezTo>
                    <a:pt x="719" y="3729"/>
                    <a:pt x="802" y="3261"/>
                    <a:pt x="969" y="2793"/>
                  </a:cubicBezTo>
                  <a:cubicBezTo>
                    <a:pt x="1270" y="1958"/>
                    <a:pt x="1855" y="1223"/>
                    <a:pt x="2607" y="738"/>
                  </a:cubicBezTo>
                  <a:cubicBezTo>
                    <a:pt x="2958" y="504"/>
                    <a:pt x="3325" y="337"/>
                    <a:pt x="3726" y="237"/>
                  </a:cubicBezTo>
                  <a:cubicBezTo>
                    <a:pt x="3810" y="203"/>
                    <a:pt x="3910" y="170"/>
                    <a:pt x="4010" y="170"/>
                  </a:cubicBezTo>
                  <a:cubicBezTo>
                    <a:pt x="4111" y="153"/>
                    <a:pt x="4194" y="120"/>
                    <a:pt x="4294" y="103"/>
                  </a:cubicBezTo>
                  <a:cubicBezTo>
                    <a:pt x="4467" y="82"/>
                    <a:pt x="4640" y="71"/>
                    <a:pt x="4812" y="71"/>
                  </a:cubicBezTo>
                  <a:cubicBezTo>
                    <a:pt x="6116" y="71"/>
                    <a:pt x="7357" y="678"/>
                    <a:pt x="8154" y="1741"/>
                  </a:cubicBezTo>
                  <a:cubicBezTo>
                    <a:pt x="8421" y="2091"/>
                    <a:pt x="8622" y="2492"/>
                    <a:pt x="8772" y="2927"/>
                  </a:cubicBezTo>
                  <a:cubicBezTo>
                    <a:pt x="8806" y="3010"/>
                    <a:pt x="8822" y="3094"/>
                    <a:pt x="8856" y="3177"/>
                  </a:cubicBezTo>
                  <a:cubicBezTo>
                    <a:pt x="8873" y="3244"/>
                    <a:pt x="8889" y="3328"/>
                    <a:pt x="8906" y="3395"/>
                  </a:cubicBezTo>
                  <a:cubicBezTo>
                    <a:pt x="8923" y="3512"/>
                    <a:pt x="8939" y="3629"/>
                    <a:pt x="8956" y="3762"/>
                  </a:cubicBezTo>
                  <a:cubicBezTo>
                    <a:pt x="8973" y="3846"/>
                    <a:pt x="8973" y="3929"/>
                    <a:pt x="8989" y="3979"/>
                  </a:cubicBezTo>
                  <a:cubicBezTo>
                    <a:pt x="8989" y="3929"/>
                    <a:pt x="8989" y="3846"/>
                    <a:pt x="8973" y="3746"/>
                  </a:cubicBezTo>
                  <a:cubicBezTo>
                    <a:pt x="8973" y="3629"/>
                    <a:pt x="8956" y="3512"/>
                    <a:pt x="8923" y="3395"/>
                  </a:cubicBezTo>
                  <a:cubicBezTo>
                    <a:pt x="8906" y="3328"/>
                    <a:pt x="8906" y="3244"/>
                    <a:pt x="8873" y="3161"/>
                  </a:cubicBezTo>
                  <a:cubicBezTo>
                    <a:pt x="8856" y="3077"/>
                    <a:pt x="8822" y="2994"/>
                    <a:pt x="8806" y="2910"/>
                  </a:cubicBezTo>
                  <a:cubicBezTo>
                    <a:pt x="8655" y="2476"/>
                    <a:pt x="8455" y="2075"/>
                    <a:pt x="8187" y="1707"/>
                  </a:cubicBezTo>
                  <a:cubicBezTo>
                    <a:pt x="7837" y="1223"/>
                    <a:pt x="7385" y="838"/>
                    <a:pt x="6867" y="537"/>
                  </a:cubicBezTo>
                  <a:cubicBezTo>
                    <a:pt x="6244" y="179"/>
                    <a:pt x="5546" y="0"/>
                    <a:pt x="48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47"/>
            <p:cNvSpPr/>
            <p:nvPr/>
          </p:nvSpPr>
          <p:spPr>
            <a:xfrm>
              <a:off x="5896332" y="3086606"/>
              <a:ext cx="23044" cy="19711"/>
            </a:xfrm>
            <a:custGeom>
              <a:avLst/>
              <a:gdLst/>
              <a:ahLst/>
              <a:cxnLst/>
              <a:rect l="l" t="t" r="r" b="b"/>
              <a:pathLst>
                <a:path w="719" h="615" extrusionOk="0">
                  <a:moveTo>
                    <a:pt x="418" y="1"/>
                  </a:moveTo>
                  <a:cubicBezTo>
                    <a:pt x="150" y="1"/>
                    <a:pt x="0" y="335"/>
                    <a:pt x="201" y="519"/>
                  </a:cubicBezTo>
                  <a:cubicBezTo>
                    <a:pt x="261" y="585"/>
                    <a:pt x="338" y="615"/>
                    <a:pt x="414" y="615"/>
                  </a:cubicBezTo>
                  <a:cubicBezTo>
                    <a:pt x="569" y="615"/>
                    <a:pt x="719" y="492"/>
                    <a:pt x="719" y="301"/>
                  </a:cubicBezTo>
                  <a:cubicBezTo>
                    <a:pt x="719" y="134"/>
                    <a:pt x="585" y="1"/>
                    <a:pt x="418" y="1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47"/>
            <p:cNvSpPr/>
            <p:nvPr/>
          </p:nvSpPr>
          <p:spPr>
            <a:xfrm>
              <a:off x="5940240" y="3086606"/>
              <a:ext cx="23044" cy="19711"/>
            </a:xfrm>
            <a:custGeom>
              <a:avLst/>
              <a:gdLst/>
              <a:ahLst/>
              <a:cxnLst/>
              <a:rect l="l" t="t" r="r" b="b"/>
              <a:pathLst>
                <a:path w="719" h="615" extrusionOk="0">
                  <a:moveTo>
                    <a:pt x="418" y="1"/>
                  </a:moveTo>
                  <a:cubicBezTo>
                    <a:pt x="151" y="1"/>
                    <a:pt x="0" y="335"/>
                    <a:pt x="201" y="519"/>
                  </a:cubicBezTo>
                  <a:cubicBezTo>
                    <a:pt x="261" y="585"/>
                    <a:pt x="338" y="615"/>
                    <a:pt x="414" y="615"/>
                  </a:cubicBezTo>
                  <a:cubicBezTo>
                    <a:pt x="569" y="615"/>
                    <a:pt x="719" y="492"/>
                    <a:pt x="719" y="301"/>
                  </a:cubicBezTo>
                  <a:cubicBezTo>
                    <a:pt x="719" y="134"/>
                    <a:pt x="585" y="1"/>
                    <a:pt x="418" y="1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47"/>
            <p:cNvSpPr/>
            <p:nvPr/>
          </p:nvSpPr>
          <p:spPr>
            <a:xfrm>
              <a:off x="5984149" y="3086606"/>
              <a:ext cx="23044" cy="19711"/>
            </a:xfrm>
            <a:custGeom>
              <a:avLst/>
              <a:gdLst/>
              <a:ahLst/>
              <a:cxnLst/>
              <a:rect l="l" t="t" r="r" b="b"/>
              <a:pathLst>
                <a:path w="719" h="615" extrusionOk="0">
                  <a:moveTo>
                    <a:pt x="418" y="1"/>
                  </a:moveTo>
                  <a:cubicBezTo>
                    <a:pt x="134" y="1"/>
                    <a:pt x="0" y="335"/>
                    <a:pt x="201" y="519"/>
                  </a:cubicBezTo>
                  <a:cubicBezTo>
                    <a:pt x="261" y="585"/>
                    <a:pt x="338" y="615"/>
                    <a:pt x="414" y="615"/>
                  </a:cubicBezTo>
                  <a:cubicBezTo>
                    <a:pt x="569" y="615"/>
                    <a:pt x="719" y="492"/>
                    <a:pt x="719" y="301"/>
                  </a:cubicBezTo>
                  <a:cubicBezTo>
                    <a:pt x="719" y="134"/>
                    <a:pt x="585" y="1"/>
                    <a:pt x="418" y="1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47"/>
            <p:cNvSpPr/>
            <p:nvPr/>
          </p:nvSpPr>
          <p:spPr>
            <a:xfrm>
              <a:off x="4463280" y="3323743"/>
              <a:ext cx="175698" cy="164384"/>
            </a:xfrm>
            <a:custGeom>
              <a:avLst/>
              <a:gdLst/>
              <a:ahLst/>
              <a:cxnLst/>
              <a:rect l="l" t="t" r="r" b="b"/>
              <a:pathLst>
                <a:path w="5482" h="5129" extrusionOk="0">
                  <a:moveTo>
                    <a:pt x="18" y="2410"/>
                  </a:moveTo>
                  <a:cubicBezTo>
                    <a:pt x="18" y="2426"/>
                    <a:pt x="18" y="2443"/>
                    <a:pt x="1" y="2460"/>
                  </a:cubicBezTo>
                  <a:lnTo>
                    <a:pt x="18" y="2460"/>
                  </a:lnTo>
                  <a:cubicBezTo>
                    <a:pt x="18" y="2443"/>
                    <a:pt x="18" y="2426"/>
                    <a:pt x="18" y="2410"/>
                  </a:cubicBezTo>
                  <a:close/>
                  <a:moveTo>
                    <a:pt x="2545" y="0"/>
                  </a:moveTo>
                  <a:cubicBezTo>
                    <a:pt x="2106" y="0"/>
                    <a:pt x="1678" y="107"/>
                    <a:pt x="1304" y="321"/>
                  </a:cubicBezTo>
                  <a:cubicBezTo>
                    <a:pt x="987" y="505"/>
                    <a:pt x="719" y="739"/>
                    <a:pt x="502" y="1039"/>
                  </a:cubicBezTo>
                  <a:cubicBezTo>
                    <a:pt x="335" y="1257"/>
                    <a:pt x="218" y="1507"/>
                    <a:pt x="135" y="1775"/>
                  </a:cubicBezTo>
                  <a:cubicBezTo>
                    <a:pt x="118" y="1825"/>
                    <a:pt x="101" y="1875"/>
                    <a:pt x="84" y="1925"/>
                  </a:cubicBezTo>
                  <a:cubicBezTo>
                    <a:pt x="68" y="1975"/>
                    <a:pt x="68" y="2025"/>
                    <a:pt x="51" y="2059"/>
                  </a:cubicBezTo>
                  <a:cubicBezTo>
                    <a:pt x="34" y="2125"/>
                    <a:pt x="34" y="2209"/>
                    <a:pt x="18" y="2276"/>
                  </a:cubicBezTo>
                  <a:cubicBezTo>
                    <a:pt x="18" y="2343"/>
                    <a:pt x="18" y="2376"/>
                    <a:pt x="18" y="2410"/>
                  </a:cubicBezTo>
                  <a:cubicBezTo>
                    <a:pt x="18" y="2376"/>
                    <a:pt x="18" y="2343"/>
                    <a:pt x="34" y="2276"/>
                  </a:cubicBezTo>
                  <a:cubicBezTo>
                    <a:pt x="34" y="2209"/>
                    <a:pt x="51" y="2142"/>
                    <a:pt x="68" y="2059"/>
                  </a:cubicBezTo>
                  <a:cubicBezTo>
                    <a:pt x="84" y="2025"/>
                    <a:pt x="84" y="1975"/>
                    <a:pt x="101" y="1925"/>
                  </a:cubicBezTo>
                  <a:cubicBezTo>
                    <a:pt x="118" y="1875"/>
                    <a:pt x="135" y="1825"/>
                    <a:pt x="151" y="1775"/>
                  </a:cubicBezTo>
                  <a:cubicBezTo>
                    <a:pt x="235" y="1507"/>
                    <a:pt x="352" y="1273"/>
                    <a:pt x="519" y="1056"/>
                  </a:cubicBezTo>
                  <a:cubicBezTo>
                    <a:pt x="1003" y="411"/>
                    <a:pt x="1744" y="49"/>
                    <a:pt x="2528" y="49"/>
                  </a:cubicBezTo>
                  <a:cubicBezTo>
                    <a:pt x="2637" y="49"/>
                    <a:pt x="2748" y="56"/>
                    <a:pt x="2858" y="70"/>
                  </a:cubicBezTo>
                  <a:cubicBezTo>
                    <a:pt x="2925" y="70"/>
                    <a:pt x="2975" y="87"/>
                    <a:pt x="3042" y="104"/>
                  </a:cubicBezTo>
                  <a:cubicBezTo>
                    <a:pt x="3092" y="104"/>
                    <a:pt x="3159" y="120"/>
                    <a:pt x="3209" y="137"/>
                  </a:cubicBezTo>
                  <a:cubicBezTo>
                    <a:pt x="3460" y="204"/>
                    <a:pt x="3677" y="304"/>
                    <a:pt x="3894" y="438"/>
                  </a:cubicBezTo>
                  <a:cubicBezTo>
                    <a:pt x="4345" y="739"/>
                    <a:pt x="4696" y="1190"/>
                    <a:pt x="4897" y="1708"/>
                  </a:cubicBezTo>
                  <a:cubicBezTo>
                    <a:pt x="4997" y="1975"/>
                    <a:pt x="5047" y="2276"/>
                    <a:pt x="5047" y="2560"/>
                  </a:cubicBezTo>
                  <a:cubicBezTo>
                    <a:pt x="5047" y="2861"/>
                    <a:pt x="4980" y="3161"/>
                    <a:pt x="4880" y="3445"/>
                  </a:cubicBezTo>
                  <a:lnTo>
                    <a:pt x="4846" y="3546"/>
                  </a:lnTo>
                  <a:lnTo>
                    <a:pt x="4846" y="3562"/>
                  </a:lnTo>
                  <a:lnTo>
                    <a:pt x="5366" y="4774"/>
                  </a:lnTo>
                  <a:lnTo>
                    <a:pt x="4295" y="4364"/>
                  </a:lnTo>
                  <a:lnTo>
                    <a:pt x="4278" y="4381"/>
                  </a:lnTo>
                  <a:cubicBezTo>
                    <a:pt x="3978" y="4665"/>
                    <a:pt x="3610" y="4882"/>
                    <a:pt x="3209" y="4999"/>
                  </a:cubicBezTo>
                  <a:cubicBezTo>
                    <a:pt x="2991" y="5056"/>
                    <a:pt x="2769" y="5085"/>
                    <a:pt x="2550" y="5085"/>
                  </a:cubicBezTo>
                  <a:cubicBezTo>
                    <a:pt x="2063" y="5085"/>
                    <a:pt x="1585" y="4947"/>
                    <a:pt x="1171" y="4682"/>
                  </a:cubicBezTo>
                  <a:cubicBezTo>
                    <a:pt x="920" y="4515"/>
                    <a:pt x="703" y="4314"/>
                    <a:pt x="519" y="4080"/>
                  </a:cubicBezTo>
                  <a:cubicBezTo>
                    <a:pt x="268" y="3746"/>
                    <a:pt x="101" y="3345"/>
                    <a:pt x="51" y="2927"/>
                  </a:cubicBezTo>
                  <a:cubicBezTo>
                    <a:pt x="34" y="2844"/>
                    <a:pt x="18" y="2777"/>
                    <a:pt x="18" y="2727"/>
                  </a:cubicBezTo>
                  <a:cubicBezTo>
                    <a:pt x="18" y="2677"/>
                    <a:pt x="18" y="2627"/>
                    <a:pt x="18" y="2577"/>
                  </a:cubicBezTo>
                  <a:cubicBezTo>
                    <a:pt x="18" y="2543"/>
                    <a:pt x="18" y="2510"/>
                    <a:pt x="18" y="2493"/>
                  </a:cubicBezTo>
                  <a:cubicBezTo>
                    <a:pt x="18" y="2476"/>
                    <a:pt x="18" y="2476"/>
                    <a:pt x="18" y="2460"/>
                  </a:cubicBezTo>
                  <a:cubicBezTo>
                    <a:pt x="1" y="2476"/>
                    <a:pt x="1" y="2476"/>
                    <a:pt x="1" y="2493"/>
                  </a:cubicBezTo>
                  <a:cubicBezTo>
                    <a:pt x="1" y="2510"/>
                    <a:pt x="1" y="2543"/>
                    <a:pt x="1" y="2577"/>
                  </a:cubicBezTo>
                  <a:cubicBezTo>
                    <a:pt x="1" y="2627"/>
                    <a:pt x="1" y="2677"/>
                    <a:pt x="1" y="2727"/>
                  </a:cubicBezTo>
                  <a:cubicBezTo>
                    <a:pt x="18" y="2794"/>
                    <a:pt x="18" y="2844"/>
                    <a:pt x="34" y="2927"/>
                  </a:cubicBezTo>
                  <a:cubicBezTo>
                    <a:pt x="51" y="3111"/>
                    <a:pt x="101" y="3295"/>
                    <a:pt x="151" y="3462"/>
                  </a:cubicBezTo>
                  <a:cubicBezTo>
                    <a:pt x="252" y="3696"/>
                    <a:pt x="369" y="3913"/>
                    <a:pt x="502" y="4097"/>
                  </a:cubicBezTo>
                  <a:cubicBezTo>
                    <a:pt x="686" y="4348"/>
                    <a:pt x="903" y="4548"/>
                    <a:pt x="1154" y="4715"/>
                  </a:cubicBezTo>
                  <a:cubicBezTo>
                    <a:pt x="1562" y="4987"/>
                    <a:pt x="2040" y="5129"/>
                    <a:pt x="2529" y="5129"/>
                  </a:cubicBezTo>
                  <a:cubicBezTo>
                    <a:pt x="2761" y="5129"/>
                    <a:pt x="2995" y="5097"/>
                    <a:pt x="3226" y="5033"/>
                  </a:cubicBezTo>
                  <a:cubicBezTo>
                    <a:pt x="3625" y="4933"/>
                    <a:pt x="4007" y="4718"/>
                    <a:pt x="4307" y="4419"/>
                  </a:cubicBezTo>
                  <a:lnTo>
                    <a:pt x="4307" y="4419"/>
                  </a:lnTo>
                  <a:lnTo>
                    <a:pt x="5394" y="4841"/>
                  </a:lnTo>
                  <a:lnTo>
                    <a:pt x="5394" y="4841"/>
                  </a:lnTo>
                  <a:lnTo>
                    <a:pt x="5398" y="4849"/>
                  </a:lnTo>
                  <a:lnTo>
                    <a:pt x="5401" y="4844"/>
                  </a:lnTo>
                  <a:lnTo>
                    <a:pt x="5401" y="4844"/>
                  </a:lnTo>
                  <a:lnTo>
                    <a:pt x="5415" y="4849"/>
                  </a:lnTo>
                  <a:lnTo>
                    <a:pt x="5481" y="4882"/>
                  </a:lnTo>
                  <a:lnTo>
                    <a:pt x="5448" y="4816"/>
                  </a:lnTo>
                  <a:lnTo>
                    <a:pt x="4900" y="3554"/>
                  </a:lnTo>
                  <a:lnTo>
                    <a:pt x="4930" y="3479"/>
                  </a:lnTo>
                  <a:cubicBezTo>
                    <a:pt x="5047" y="3178"/>
                    <a:pt x="5097" y="2877"/>
                    <a:pt x="5097" y="2560"/>
                  </a:cubicBezTo>
                  <a:cubicBezTo>
                    <a:pt x="5097" y="2259"/>
                    <a:pt x="5047" y="1958"/>
                    <a:pt x="4947" y="1674"/>
                  </a:cubicBezTo>
                  <a:cubicBezTo>
                    <a:pt x="4746" y="1156"/>
                    <a:pt x="4395" y="705"/>
                    <a:pt x="3911" y="404"/>
                  </a:cubicBezTo>
                  <a:cubicBezTo>
                    <a:pt x="3710" y="271"/>
                    <a:pt x="3476" y="154"/>
                    <a:pt x="3226" y="87"/>
                  </a:cubicBezTo>
                  <a:cubicBezTo>
                    <a:pt x="3176" y="70"/>
                    <a:pt x="3109" y="54"/>
                    <a:pt x="3059" y="54"/>
                  </a:cubicBezTo>
                  <a:cubicBezTo>
                    <a:pt x="2992" y="37"/>
                    <a:pt x="2942" y="20"/>
                    <a:pt x="2875" y="20"/>
                  </a:cubicBezTo>
                  <a:cubicBezTo>
                    <a:pt x="2765" y="7"/>
                    <a:pt x="2654" y="0"/>
                    <a:pt x="254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47"/>
            <p:cNvSpPr/>
            <p:nvPr/>
          </p:nvSpPr>
          <p:spPr>
            <a:xfrm>
              <a:off x="4566641" y="3399894"/>
              <a:ext cx="13974" cy="11955"/>
            </a:xfrm>
            <a:custGeom>
              <a:avLst/>
              <a:gdLst/>
              <a:ahLst/>
              <a:cxnLst/>
              <a:rect l="l" t="t" r="r" b="b"/>
              <a:pathLst>
                <a:path w="436" h="373" extrusionOk="0">
                  <a:moveTo>
                    <a:pt x="185" y="0"/>
                  </a:moveTo>
                  <a:cubicBezTo>
                    <a:pt x="84" y="0"/>
                    <a:pt x="1" y="84"/>
                    <a:pt x="1" y="184"/>
                  </a:cubicBezTo>
                  <a:cubicBezTo>
                    <a:pt x="1" y="297"/>
                    <a:pt x="93" y="372"/>
                    <a:pt x="189" y="372"/>
                  </a:cubicBezTo>
                  <a:cubicBezTo>
                    <a:pt x="234" y="372"/>
                    <a:pt x="281" y="355"/>
                    <a:pt x="318" y="318"/>
                  </a:cubicBezTo>
                  <a:cubicBezTo>
                    <a:pt x="435" y="201"/>
                    <a:pt x="352" y="0"/>
                    <a:pt x="18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47"/>
            <p:cNvSpPr/>
            <p:nvPr/>
          </p:nvSpPr>
          <p:spPr>
            <a:xfrm>
              <a:off x="4539880" y="3399894"/>
              <a:ext cx="13942" cy="11955"/>
            </a:xfrm>
            <a:custGeom>
              <a:avLst/>
              <a:gdLst/>
              <a:ahLst/>
              <a:cxnLst/>
              <a:rect l="l" t="t" r="r" b="b"/>
              <a:pathLst>
                <a:path w="435" h="373" extrusionOk="0">
                  <a:moveTo>
                    <a:pt x="184" y="0"/>
                  </a:moveTo>
                  <a:cubicBezTo>
                    <a:pt x="84" y="0"/>
                    <a:pt x="0" y="84"/>
                    <a:pt x="0" y="184"/>
                  </a:cubicBezTo>
                  <a:cubicBezTo>
                    <a:pt x="0" y="297"/>
                    <a:pt x="92" y="372"/>
                    <a:pt x="188" y="372"/>
                  </a:cubicBezTo>
                  <a:cubicBezTo>
                    <a:pt x="234" y="372"/>
                    <a:pt x="280" y="355"/>
                    <a:pt x="318" y="318"/>
                  </a:cubicBezTo>
                  <a:cubicBezTo>
                    <a:pt x="435" y="201"/>
                    <a:pt x="351" y="0"/>
                    <a:pt x="18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47"/>
            <p:cNvSpPr/>
            <p:nvPr/>
          </p:nvSpPr>
          <p:spPr>
            <a:xfrm>
              <a:off x="4513086" y="3399894"/>
              <a:ext cx="13974" cy="11955"/>
            </a:xfrm>
            <a:custGeom>
              <a:avLst/>
              <a:gdLst/>
              <a:ahLst/>
              <a:cxnLst/>
              <a:rect l="l" t="t" r="r" b="b"/>
              <a:pathLst>
                <a:path w="436" h="373" extrusionOk="0">
                  <a:moveTo>
                    <a:pt x="185" y="0"/>
                  </a:moveTo>
                  <a:cubicBezTo>
                    <a:pt x="84" y="0"/>
                    <a:pt x="1" y="84"/>
                    <a:pt x="1" y="184"/>
                  </a:cubicBezTo>
                  <a:cubicBezTo>
                    <a:pt x="1" y="297"/>
                    <a:pt x="93" y="372"/>
                    <a:pt x="189" y="372"/>
                  </a:cubicBezTo>
                  <a:cubicBezTo>
                    <a:pt x="234" y="372"/>
                    <a:pt x="281" y="355"/>
                    <a:pt x="318" y="318"/>
                  </a:cubicBezTo>
                  <a:cubicBezTo>
                    <a:pt x="435" y="201"/>
                    <a:pt x="352" y="0"/>
                    <a:pt x="18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47"/>
            <p:cNvSpPr/>
            <p:nvPr/>
          </p:nvSpPr>
          <p:spPr>
            <a:xfrm>
              <a:off x="4099673" y="3667640"/>
              <a:ext cx="273162" cy="307936"/>
            </a:xfrm>
            <a:custGeom>
              <a:avLst/>
              <a:gdLst/>
              <a:ahLst/>
              <a:cxnLst/>
              <a:rect l="l" t="t" r="r" b="b"/>
              <a:pathLst>
                <a:path w="8523" h="9608" extrusionOk="0">
                  <a:moveTo>
                    <a:pt x="4270" y="5"/>
                  </a:moveTo>
                  <a:cubicBezTo>
                    <a:pt x="4262" y="5"/>
                    <a:pt x="4253" y="9"/>
                    <a:pt x="4245" y="17"/>
                  </a:cubicBezTo>
                  <a:lnTo>
                    <a:pt x="4295" y="17"/>
                  </a:lnTo>
                  <a:cubicBezTo>
                    <a:pt x="4287" y="9"/>
                    <a:pt x="4278" y="5"/>
                    <a:pt x="4270" y="5"/>
                  </a:cubicBezTo>
                  <a:close/>
                  <a:moveTo>
                    <a:pt x="4161" y="0"/>
                  </a:moveTo>
                  <a:lnTo>
                    <a:pt x="3944" y="17"/>
                  </a:lnTo>
                  <a:cubicBezTo>
                    <a:pt x="3810" y="17"/>
                    <a:pt x="3693" y="34"/>
                    <a:pt x="3576" y="50"/>
                  </a:cubicBezTo>
                  <a:cubicBezTo>
                    <a:pt x="3510" y="67"/>
                    <a:pt x="3426" y="84"/>
                    <a:pt x="3343" y="101"/>
                  </a:cubicBezTo>
                  <a:lnTo>
                    <a:pt x="3092" y="167"/>
                  </a:lnTo>
                  <a:cubicBezTo>
                    <a:pt x="2657" y="301"/>
                    <a:pt x="2240" y="502"/>
                    <a:pt x="1855" y="769"/>
                  </a:cubicBezTo>
                  <a:cubicBezTo>
                    <a:pt x="1371" y="1120"/>
                    <a:pt x="953" y="1571"/>
                    <a:pt x="652" y="2106"/>
                  </a:cubicBezTo>
                  <a:cubicBezTo>
                    <a:pt x="469" y="2406"/>
                    <a:pt x="335" y="2724"/>
                    <a:pt x="235" y="3075"/>
                  </a:cubicBezTo>
                  <a:cubicBezTo>
                    <a:pt x="68" y="3626"/>
                    <a:pt x="1" y="4228"/>
                    <a:pt x="51" y="4796"/>
                  </a:cubicBezTo>
                  <a:cubicBezTo>
                    <a:pt x="68" y="4913"/>
                    <a:pt x="84" y="5013"/>
                    <a:pt x="101" y="5113"/>
                  </a:cubicBezTo>
                  <a:cubicBezTo>
                    <a:pt x="101" y="5213"/>
                    <a:pt x="135" y="5314"/>
                    <a:pt x="151" y="5414"/>
                  </a:cubicBezTo>
                  <a:cubicBezTo>
                    <a:pt x="251" y="5848"/>
                    <a:pt x="402" y="6249"/>
                    <a:pt x="619" y="6634"/>
                  </a:cubicBezTo>
                  <a:cubicBezTo>
                    <a:pt x="1087" y="7452"/>
                    <a:pt x="1805" y="8104"/>
                    <a:pt x="2674" y="8472"/>
                  </a:cubicBezTo>
                  <a:cubicBezTo>
                    <a:pt x="3125" y="8672"/>
                    <a:pt x="3610" y="8772"/>
                    <a:pt x="4111" y="8789"/>
                  </a:cubicBezTo>
                  <a:cubicBezTo>
                    <a:pt x="4184" y="8794"/>
                    <a:pt x="4258" y="8796"/>
                    <a:pt x="4331" y="8796"/>
                  </a:cubicBezTo>
                  <a:cubicBezTo>
                    <a:pt x="4763" y="8796"/>
                    <a:pt x="5201" y="8715"/>
                    <a:pt x="5615" y="8572"/>
                  </a:cubicBezTo>
                  <a:lnTo>
                    <a:pt x="5729" y="8529"/>
                  </a:lnTo>
                  <a:lnTo>
                    <a:pt x="5729" y="8529"/>
                  </a:lnTo>
                  <a:lnTo>
                    <a:pt x="7787" y="9558"/>
                  </a:lnTo>
                  <a:lnTo>
                    <a:pt x="7887" y="9608"/>
                  </a:lnTo>
                  <a:lnTo>
                    <a:pt x="7854" y="9508"/>
                  </a:lnTo>
                  <a:cubicBezTo>
                    <a:pt x="7639" y="8831"/>
                    <a:pt x="7425" y="8171"/>
                    <a:pt x="7211" y="7544"/>
                  </a:cubicBezTo>
                  <a:lnTo>
                    <a:pt x="7211" y="7544"/>
                  </a:lnTo>
                  <a:cubicBezTo>
                    <a:pt x="7715" y="7031"/>
                    <a:pt x="8075" y="6405"/>
                    <a:pt x="8288" y="5715"/>
                  </a:cubicBezTo>
                  <a:cubicBezTo>
                    <a:pt x="8472" y="5080"/>
                    <a:pt x="8522" y="4411"/>
                    <a:pt x="8439" y="3760"/>
                  </a:cubicBezTo>
                  <a:cubicBezTo>
                    <a:pt x="8355" y="3175"/>
                    <a:pt x="8155" y="2624"/>
                    <a:pt x="7871" y="2106"/>
                  </a:cubicBezTo>
                  <a:cubicBezTo>
                    <a:pt x="7620" y="1671"/>
                    <a:pt x="7286" y="1287"/>
                    <a:pt x="6901" y="969"/>
                  </a:cubicBezTo>
                  <a:cubicBezTo>
                    <a:pt x="6584" y="702"/>
                    <a:pt x="6233" y="485"/>
                    <a:pt x="5866" y="318"/>
                  </a:cubicBezTo>
                  <a:cubicBezTo>
                    <a:pt x="5581" y="218"/>
                    <a:pt x="5297" y="117"/>
                    <a:pt x="4997" y="67"/>
                  </a:cubicBezTo>
                  <a:lnTo>
                    <a:pt x="4679" y="17"/>
                  </a:lnTo>
                  <a:lnTo>
                    <a:pt x="4295" y="17"/>
                  </a:lnTo>
                  <a:lnTo>
                    <a:pt x="4429" y="34"/>
                  </a:lnTo>
                  <a:lnTo>
                    <a:pt x="4679" y="50"/>
                  </a:lnTo>
                  <a:lnTo>
                    <a:pt x="4997" y="101"/>
                  </a:lnTo>
                  <a:cubicBezTo>
                    <a:pt x="5281" y="151"/>
                    <a:pt x="5581" y="251"/>
                    <a:pt x="5849" y="368"/>
                  </a:cubicBezTo>
                  <a:cubicBezTo>
                    <a:pt x="6216" y="535"/>
                    <a:pt x="6567" y="752"/>
                    <a:pt x="6868" y="1003"/>
                  </a:cubicBezTo>
                  <a:cubicBezTo>
                    <a:pt x="7687" y="1721"/>
                    <a:pt x="8221" y="2690"/>
                    <a:pt x="8355" y="3776"/>
                  </a:cubicBezTo>
                  <a:cubicBezTo>
                    <a:pt x="8455" y="4411"/>
                    <a:pt x="8405" y="5063"/>
                    <a:pt x="8205" y="5698"/>
                  </a:cubicBezTo>
                  <a:cubicBezTo>
                    <a:pt x="8004" y="6383"/>
                    <a:pt x="7637" y="7001"/>
                    <a:pt x="7135" y="7502"/>
                  </a:cubicBezTo>
                  <a:lnTo>
                    <a:pt x="7119" y="7519"/>
                  </a:lnTo>
                  <a:lnTo>
                    <a:pt x="7119" y="7553"/>
                  </a:lnTo>
                  <a:cubicBezTo>
                    <a:pt x="7325" y="8157"/>
                    <a:pt x="7532" y="8776"/>
                    <a:pt x="7739" y="9425"/>
                  </a:cubicBezTo>
                  <a:lnTo>
                    <a:pt x="7739" y="9425"/>
                  </a:lnTo>
                  <a:lnTo>
                    <a:pt x="5765" y="8438"/>
                  </a:lnTo>
                  <a:lnTo>
                    <a:pt x="5749" y="8421"/>
                  </a:lnTo>
                  <a:lnTo>
                    <a:pt x="5732" y="8438"/>
                  </a:lnTo>
                  <a:lnTo>
                    <a:pt x="5581" y="8488"/>
                  </a:lnTo>
                  <a:cubicBezTo>
                    <a:pt x="5182" y="8631"/>
                    <a:pt x="4758" y="8713"/>
                    <a:pt x="4330" y="8713"/>
                  </a:cubicBezTo>
                  <a:cubicBezTo>
                    <a:pt x="4257" y="8713"/>
                    <a:pt x="4184" y="8710"/>
                    <a:pt x="4111" y="8706"/>
                  </a:cubicBezTo>
                  <a:cubicBezTo>
                    <a:pt x="3627" y="8689"/>
                    <a:pt x="3142" y="8589"/>
                    <a:pt x="2708" y="8405"/>
                  </a:cubicBezTo>
                  <a:cubicBezTo>
                    <a:pt x="1855" y="8037"/>
                    <a:pt x="1154" y="7402"/>
                    <a:pt x="703" y="6584"/>
                  </a:cubicBezTo>
                  <a:cubicBezTo>
                    <a:pt x="485" y="6216"/>
                    <a:pt x="318" y="5815"/>
                    <a:pt x="235" y="5397"/>
                  </a:cubicBezTo>
                  <a:cubicBezTo>
                    <a:pt x="201" y="5297"/>
                    <a:pt x="185" y="5197"/>
                    <a:pt x="168" y="5096"/>
                  </a:cubicBezTo>
                  <a:cubicBezTo>
                    <a:pt x="151" y="4996"/>
                    <a:pt x="135" y="4896"/>
                    <a:pt x="135" y="4796"/>
                  </a:cubicBezTo>
                  <a:cubicBezTo>
                    <a:pt x="84" y="4228"/>
                    <a:pt x="135" y="3643"/>
                    <a:pt x="302" y="3091"/>
                  </a:cubicBezTo>
                  <a:cubicBezTo>
                    <a:pt x="402" y="2757"/>
                    <a:pt x="536" y="2440"/>
                    <a:pt x="703" y="2139"/>
                  </a:cubicBezTo>
                  <a:cubicBezTo>
                    <a:pt x="1003" y="1621"/>
                    <a:pt x="1404" y="1153"/>
                    <a:pt x="1889" y="802"/>
                  </a:cubicBezTo>
                  <a:cubicBezTo>
                    <a:pt x="2256" y="535"/>
                    <a:pt x="2674" y="335"/>
                    <a:pt x="3092" y="201"/>
                  </a:cubicBezTo>
                  <a:lnTo>
                    <a:pt x="3359" y="134"/>
                  </a:lnTo>
                  <a:cubicBezTo>
                    <a:pt x="3426" y="101"/>
                    <a:pt x="3510" y="101"/>
                    <a:pt x="3576" y="84"/>
                  </a:cubicBezTo>
                  <a:cubicBezTo>
                    <a:pt x="3693" y="67"/>
                    <a:pt x="3827" y="50"/>
                    <a:pt x="3944" y="34"/>
                  </a:cubicBezTo>
                  <a:lnTo>
                    <a:pt x="4161" y="17"/>
                  </a:lnTo>
                  <a:cubicBezTo>
                    <a:pt x="4195" y="17"/>
                    <a:pt x="4211" y="17"/>
                    <a:pt x="424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47"/>
            <p:cNvSpPr/>
            <p:nvPr/>
          </p:nvSpPr>
          <p:spPr>
            <a:xfrm>
              <a:off x="4213226" y="3760809"/>
              <a:ext cx="77144" cy="77689"/>
            </a:xfrm>
            <a:custGeom>
              <a:avLst/>
              <a:gdLst/>
              <a:ahLst/>
              <a:cxnLst/>
              <a:rect l="l" t="t" r="r" b="b"/>
              <a:pathLst>
                <a:path w="2407" h="2424" extrusionOk="0">
                  <a:moveTo>
                    <a:pt x="468" y="1"/>
                  </a:moveTo>
                  <a:cubicBezTo>
                    <a:pt x="201" y="17"/>
                    <a:pt x="0" y="235"/>
                    <a:pt x="0" y="485"/>
                  </a:cubicBezTo>
                  <a:lnTo>
                    <a:pt x="0" y="1939"/>
                  </a:lnTo>
                  <a:cubicBezTo>
                    <a:pt x="0" y="2206"/>
                    <a:pt x="217" y="2423"/>
                    <a:pt x="485" y="2423"/>
                  </a:cubicBezTo>
                  <a:lnTo>
                    <a:pt x="1938" y="2407"/>
                  </a:lnTo>
                  <a:cubicBezTo>
                    <a:pt x="2189" y="2407"/>
                    <a:pt x="2406" y="2189"/>
                    <a:pt x="2406" y="1922"/>
                  </a:cubicBezTo>
                  <a:lnTo>
                    <a:pt x="2406" y="485"/>
                  </a:lnTo>
                  <a:cubicBezTo>
                    <a:pt x="2406" y="218"/>
                    <a:pt x="2189" y="1"/>
                    <a:pt x="1922" y="1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47"/>
            <p:cNvSpPr/>
            <p:nvPr/>
          </p:nvSpPr>
          <p:spPr>
            <a:xfrm>
              <a:off x="4213226" y="3760809"/>
              <a:ext cx="77144" cy="77689"/>
            </a:xfrm>
            <a:custGeom>
              <a:avLst/>
              <a:gdLst/>
              <a:ahLst/>
              <a:cxnLst/>
              <a:rect l="l" t="t" r="r" b="b"/>
              <a:pathLst>
                <a:path w="2407" h="2424" extrusionOk="0">
                  <a:moveTo>
                    <a:pt x="468" y="1"/>
                  </a:moveTo>
                  <a:cubicBezTo>
                    <a:pt x="201" y="17"/>
                    <a:pt x="0" y="235"/>
                    <a:pt x="0" y="485"/>
                  </a:cubicBezTo>
                  <a:lnTo>
                    <a:pt x="0" y="1939"/>
                  </a:lnTo>
                  <a:cubicBezTo>
                    <a:pt x="0" y="2206"/>
                    <a:pt x="217" y="2423"/>
                    <a:pt x="485" y="2423"/>
                  </a:cubicBezTo>
                  <a:lnTo>
                    <a:pt x="1938" y="2407"/>
                  </a:lnTo>
                  <a:cubicBezTo>
                    <a:pt x="2189" y="2407"/>
                    <a:pt x="2406" y="2189"/>
                    <a:pt x="2406" y="1922"/>
                  </a:cubicBezTo>
                  <a:lnTo>
                    <a:pt x="2406" y="485"/>
                  </a:lnTo>
                  <a:cubicBezTo>
                    <a:pt x="2406" y="218"/>
                    <a:pt x="2189" y="1"/>
                    <a:pt x="1922" y="1"/>
                  </a:cubicBezTo>
                  <a:close/>
                </a:path>
              </a:pathLst>
            </a:custGeom>
            <a:solidFill>
              <a:srgbClr val="263238">
                <a:alpha val="320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47"/>
            <p:cNvSpPr/>
            <p:nvPr/>
          </p:nvSpPr>
          <p:spPr>
            <a:xfrm>
              <a:off x="4193932" y="3780103"/>
              <a:ext cx="77144" cy="77657"/>
            </a:xfrm>
            <a:custGeom>
              <a:avLst/>
              <a:gdLst/>
              <a:ahLst/>
              <a:cxnLst/>
              <a:rect l="l" t="t" r="r" b="b"/>
              <a:pathLst>
                <a:path w="2407" h="2423" extrusionOk="0">
                  <a:moveTo>
                    <a:pt x="1922" y="0"/>
                  </a:moveTo>
                  <a:lnTo>
                    <a:pt x="468" y="17"/>
                  </a:lnTo>
                  <a:cubicBezTo>
                    <a:pt x="201" y="17"/>
                    <a:pt x="1" y="234"/>
                    <a:pt x="1" y="501"/>
                  </a:cubicBezTo>
                  <a:lnTo>
                    <a:pt x="1" y="1938"/>
                  </a:lnTo>
                  <a:cubicBezTo>
                    <a:pt x="1" y="2206"/>
                    <a:pt x="218" y="2423"/>
                    <a:pt x="485" y="2423"/>
                  </a:cubicBezTo>
                  <a:lnTo>
                    <a:pt x="1939" y="2423"/>
                  </a:lnTo>
                  <a:cubicBezTo>
                    <a:pt x="2206" y="2406"/>
                    <a:pt x="2407" y="2189"/>
                    <a:pt x="2407" y="1938"/>
                  </a:cubicBezTo>
                  <a:lnTo>
                    <a:pt x="2407" y="485"/>
                  </a:lnTo>
                  <a:cubicBezTo>
                    <a:pt x="2407" y="217"/>
                    <a:pt x="2189" y="0"/>
                    <a:pt x="1922" y="0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47"/>
            <p:cNvSpPr/>
            <p:nvPr/>
          </p:nvSpPr>
          <p:spPr>
            <a:xfrm>
              <a:off x="5233890" y="3367075"/>
              <a:ext cx="372742" cy="174833"/>
            </a:xfrm>
            <a:custGeom>
              <a:avLst/>
              <a:gdLst/>
              <a:ahLst/>
              <a:cxnLst/>
              <a:rect l="l" t="t" r="r" b="b"/>
              <a:pathLst>
                <a:path w="11630" h="5455" extrusionOk="0">
                  <a:moveTo>
                    <a:pt x="3002" y="1"/>
                  </a:moveTo>
                  <a:cubicBezTo>
                    <a:pt x="2971" y="1"/>
                    <a:pt x="2938" y="12"/>
                    <a:pt x="2908" y="38"/>
                  </a:cubicBezTo>
                  <a:cubicBezTo>
                    <a:pt x="2808" y="122"/>
                    <a:pt x="2707" y="506"/>
                    <a:pt x="2808" y="991"/>
                  </a:cubicBezTo>
                  <a:cubicBezTo>
                    <a:pt x="2833" y="1135"/>
                    <a:pt x="2797" y="1189"/>
                    <a:pt x="2728" y="1189"/>
                  </a:cubicBezTo>
                  <a:cubicBezTo>
                    <a:pt x="2573" y="1189"/>
                    <a:pt x="2256" y="922"/>
                    <a:pt x="2106" y="807"/>
                  </a:cubicBezTo>
                  <a:cubicBezTo>
                    <a:pt x="1892" y="626"/>
                    <a:pt x="1210" y="155"/>
                    <a:pt x="1092" y="155"/>
                  </a:cubicBezTo>
                  <a:cubicBezTo>
                    <a:pt x="1090" y="155"/>
                    <a:pt x="1088" y="155"/>
                    <a:pt x="1087" y="155"/>
                  </a:cubicBezTo>
                  <a:cubicBezTo>
                    <a:pt x="936" y="189"/>
                    <a:pt x="936" y="356"/>
                    <a:pt x="1170" y="540"/>
                  </a:cubicBezTo>
                  <a:cubicBezTo>
                    <a:pt x="1387" y="707"/>
                    <a:pt x="2006" y="1241"/>
                    <a:pt x="1905" y="1342"/>
                  </a:cubicBezTo>
                  <a:cubicBezTo>
                    <a:pt x="1900" y="1349"/>
                    <a:pt x="1891" y="1352"/>
                    <a:pt x="1879" y="1352"/>
                  </a:cubicBezTo>
                  <a:cubicBezTo>
                    <a:pt x="1691" y="1352"/>
                    <a:pt x="736" y="573"/>
                    <a:pt x="736" y="573"/>
                  </a:cubicBezTo>
                  <a:cubicBezTo>
                    <a:pt x="736" y="573"/>
                    <a:pt x="614" y="431"/>
                    <a:pt x="506" y="431"/>
                  </a:cubicBezTo>
                  <a:cubicBezTo>
                    <a:pt x="474" y="431"/>
                    <a:pt x="444" y="443"/>
                    <a:pt x="418" y="473"/>
                  </a:cubicBezTo>
                  <a:cubicBezTo>
                    <a:pt x="201" y="690"/>
                    <a:pt x="1421" y="1542"/>
                    <a:pt x="1554" y="1626"/>
                  </a:cubicBezTo>
                  <a:cubicBezTo>
                    <a:pt x="1608" y="1666"/>
                    <a:pt x="1564" y="1761"/>
                    <a:pt x="1493" y="1761"/>
                  </a:cubicBezTo>
                  <a:cubicBezTo>
                    <a:pt x="1476" y="1761"/>
                    <a:pt x="1457" y="1755"/>
                    <a:pt x="1438" y="1743"/>
                  </a:cubicBezTo>
                  <a:cubicBezTo>
                    <a:pt x="1364" y="1684"/>
                    <a:pt x="605" y="1017"/>
                    <a:pt x="276" y="1017"/>
                  </a:cubicBezTo>
                  <a:cubicBezTo>
                    <a:pt x="231" y="1017"/>
                    <a:pt x="194" y="1029"/>
                    <a:pt x="168" y="1058"/>
                  </a:cubicBezTo>
                  <a:cubicBezTo>
                    <a:pt x="1" y="1225"/>
                    <a:pt x="1170" y="1759"/>
                    <a:pt x="1270" y="2043"/>
                  </a:cubicBezTo>
                  <a:cubicBezTo>
                    <a:pt x="1287" y="2092"/>
                    <a:pt x="1276" y="2112"/>
                    <a:pt x="1246" y="2112"/>
                  </a:cubicBezTo>
                  <a:cubicBezTo>
                    <a:pt x="1109" y="2112"/>
                    <a:pt x="572" y="1698"/>
                    <a:pt x="356" y="1698"/>
                  </a:cubicBezTo>
                  <a:cubicBezTo>
                    <a:pt x="325" y="1698"/>
                    <a:pt x="300" y="1707"/>
                    <a:pt x="285" y="1726"/>
                  </a:cubicBezTo>
                  <a:cubicBezTo>
                    <a:pt x="235" y="1776"/>
                    <a:pt x="201" y="1843"/>
                    <a:pt x="803" y="2210"/>
                  </a:cubicBezTo>
                  <a:cubicBezTo>
                    <a:pt x="1254" y="2461"/>
                    <a:pt x="1722" y="2695"/>
                    <a:pt x="2189" y="2895"/>
                  </a:cubicBezTo>
                  <a:cubicBezTo>
                    <a:pt x="2189" y="2895"/>
                    <a:pt x="5727" y="5454"/>
                    <a:pt x="8266" y="5454"/>
                  </a:cubicBezTo>
                  <a:cubicBezTo>
                    <a:pt x="9010" y="5454"/>
                    <a:pt x="9668" y="5234"/>
                    <a:pt x="10126" y="4667"/>
                  </a:cubicBezTo>
                  <a:cubicBezTo>
                    <a:pt x="11630" y="2829"/>
                    <a:pt x="11613" y="2695"/>
                    <a:pt x="11613" y="2695"/>
                  </a:cubicBezTo>
                  <a:lnTo>
                    <a:pt x="9524" y="1007"/>
                  </a:lnTo>
                  <a:cubicBezTo>
                    <a:pt x="9524" y="1007"/>
                    <a:pt x="8226" y="3046"/>
                    <a:pt x="7862" y="3046"/>
                  </a:cubicBezTo>
                  <a:cubicBezTo>
                    <a:pt x="7859" y="3046"/>
                    <a:pt x="7856" y="3046"/>
                    <a:pt x="7854" y="3046"/>
                  </a:cubicBezTo>
                  <a:cubicBezTo>
                    <a:pt x="5949" y="2829"/>
                    <a:pt x="4077" y="1793"/>
                    <a:pt x="3426" y="1392"/>
                  </a:cubicBezTo>
                  <a:cubicBezTo>
                    <a:pt x="3376" y="1308"/>
                    <a:pt x="3309" y="1191"/>
                    <a:pt x="3259" y="1058"/>
                  </a:cubicBezTo>
                  <a:cubicBezTo>
                    <a:pt x="3192" y="941"/>
                    <a:pt x="3159" y="807"/>
                    <a:pt x="3142" y="673"/>
                  </a:cubicBezTo>
                  <a:cubicBezTo>
                    <a:pt x="3125" y="523"/>
                    <a:pt x="3125" y="356"/>
                    <a:pt x="3142" y="205"/>
                  </a:cubicBezTo>
                  <a:cubicBezTo>
                    <a:pt x="3167" y="94"/>
                    <a:pt x="3090" y="1"/>
                    <a:pt x="3002" y="1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47"/>
            <p:cNvSpPr/>
            <p:nvPr/>
          </p:nvSpPr>
          <p:spPr>
            <a:xfrm>
              <a:off x="5547179" y="3125674"/>
              <a:ext cx="257073" cy="249189"/>
            </a:xfrm>
            <a:custGeom>
              <a:avLst/>
              <a:gdLst/>
              <a:ahLst/>
              <a:cxnLst/>
              <a:rect l="l" t="t" r="r" b="b"/>
              <a:pathLst>
                <a:path w="8021" h="7775" extrusionOk="0">
                  <a:moveTo>
                    <a:pt x="2577" y="0"/>
                  </a:moveTo>
                  <a:cubicBezTo>
                    <a:pt x="2383" y="0"/>
                    <a:pt x="2198" y="32"/>
                    <a:pt x="2039" y="118"/>
                  </a:cubicBezTo>
                  <a:cubicBezTo>
                    <a:pt x="1738" y="235"/>
                    <a:pt x="1504" y="469"/>
                    <a:pt x="1370" y="770"/>
                  </a:cubicBezTo>
                  <a:cubicBezTo>
                    <a:pt x="1237" y="1104"/>
                    <a:pt x="1437" y="1772"/>
                    <a:pt x="1537" y="2123"/>
                  </a:cubicBezTo>
                  <a:cubicBezTo>
                    <a:pt x="1638" y="2491"/>
                    <a:pt x="1721" y="2892"/>
                    <a:pt x="1521" y="3209"/>
                  </a:cubicBezTo>
                  <a:cubicBezTo>
                    <a:pt x="1320" y="3510"/>
                    <a:pt x="936" y="3644"/>
                    <a:pt x="685" y="3911"/>
                  </a:cubicBezTo>
                  <a:cubicBezTo>
                    <a:pt x="351" y="4312"/>
                    <a:pt x="401" y="4914"/>
                    <a:pt x="785" y="5248"/>
                  </a:cubicBezTo>
                  <a:cubicBezTo>
                    <a:pt x="777" y="5248"/>
                    <a:pt x="769" y="5247"/>
                    <a:pt x="761" y="5247"/>
                  </a:cubicBezTo>
                  <a:cubicBezTo>
                    <a:pt x="338" y="5247"/>
                    <a:pt x="0" y="5674"/>
                    <a:pt x="0" y="6100"/>
                  </a:cubicBezTo>
                  <a:cubicBezTo>
                    <a:pt x="50" y="6551"/>
                    <a:pt x="318" y="6935"/>
                    <a:pt x="735" y="7119"/>
                  </a:cubicBezTo>
                  <a:cubicBezTo>
                    <a:pt x="1082" y="7285"/>
                    <a:pt x="1469" y="7356"/>
                    <a:pt x="1861" y="7356"/>
                  </a:cubicBezTo>
                  <a:cubicBezTo>
                    <a:pt x="1903" y="7356"/>
                    <a:pt x="1946" y="7355"/>
                    <a:pt x="1988" y="7353"/>
                  </a:cubicBezTo>
                  <a:cubicBezTo>
                    <a:pt x="2540" y="7353"/>
                    <a:pt x="3074" y="7303"/>
                    <a:pt x="3592" y="7186"/>
                  </a:cubicBezTo>
                  <a:cubicBezTo>
                    <a:pt x="4027" y="7102"/>
                    <a:pt x="4495" y="6952"/>
                    <a:pt x="4762" y="6601"/>
                  </a:cubicBezTo>
                  <a:cubicBezTo>
                    <a:pt x="4812" y="6551"/>
                    <a:pt x="4862" y="6484"/>
                    <a:pt x="4896" y="6434"/>
                  </a:cubicBezTo>
                  <a:lnTo>
                    <a:pt x="4979" y="7286"/>
                  </a:lnTo>
                  <a:cubicBezTo>
                    <a:pt x="5397" y="7570"/>
                    <a:pt x="5882" y="7737"/>
                    <a:pt x="6383" y="7771"/>
                  </a:cubicBezTo>
                  <a:cubicBezTo>
                    <a:pt x="6418" y="7773"/>
                    <a:pt x="6452" y="7774"/>
                    <a:pt x="6487" y="7774"/>
                  </a:cubicBezTo>
                  <a:cubicBezTo>
                    <a:pt x="6967" y="7774"/>
                    <a:pt x="7423" y="7560"/>
                    <a:pt x="7719" y="7186"/>
                  </a:cubicBezTo>
                  <a:cubicBezTo>
                    <a:pt x="8020" y="6768"/>
                    <a:pt x="8004" y="6183"/>
                    <a:pt x="7669" y="5799"/>
                  </a:cubicBezTo>
                  <a:cubicBezTo>
                    <a:pt x="7536" y="5699"/>
                    <a:pt x="7435" y="5599"/>
                    <a:pt x="7335" y="5465"/>
                  </a:cubicBezTo>
                  <a:cubicBezTo>
                    <a:pt x="7252" y="5281"/>
                    <a:pt x="7252" y="5047"/>
                    <a:pt x="7318" y="4864"/>
                  </a:cubicBezTo>
                  <a:cubicBezTo>
                    <a:pt x="7402" y="4663"/>
                    <a:pt x="7435" y="4446"/>
                    <a:pt x="7419" y="4229"/>
                  </a:cubicBezTo>
                  <a:cubicBezTo>
                    <a:pt x="7318" y="3711"/>
                    <a:pt x="6583" y="3510"/>
                    <a:pt x="6450" y="2992"/>
                  </a:cubicBezTo>
                  <a:cubicBezTo>
                    <a:pt x="6383" y="2708"/>
                    <a:pt x="6500" y="2424"/>
                    <a:pt x="6533" y="2140"/>
                  </a:cubicBezTo>
                  <a:cubicBezTo>
                    <a:pt x="6651" y="1240"/>
                    <a:pt x="5933" y="544"/>
                    <a:pt x="5128" y="544"/>
                  </a:cubicBezTo>
                  <a:cubicBezTo>
                    <a:pt x="4902" y="544"/>
                    <a:pt x="4668" y="599"/>
                    <a:pt x="4445" y="720"/>
                  </a:cubicBezTo>
                  <a:cubicBezTo>
                    <a:pt x="4227" y="436"/>
                    <a:pt x="3927" y="252"/>
                    <a:pt x="3576" y="168"/>
                  </a:cubicBezTo>
                  <a:cubicBezTo>
                    <a:pt x="3269" y="94"/>
                    <a:pt x="2910" y="0"/>
                    <a:pt x="2577" y="0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47"/>
            <p:cNvSpPr/>
            <p:nvPr/>
          </p:nvSpPr>
          <p:spPr>
            <a:xfrm>
              <a:off x="5547179" y="3125674"/>
              <a:ext cx="257073" cy="249189"/>
            </a:xfrm>
            <a:custGeom>
              <a:avLst/>
              <a:gdLst/>
              <a:ahLst/>
              <a:cxnLst/>
              <a:rect l="l" t="t" r="r" b="b"/>
              <a:pathLst>
                <a:path w="8021" h="7775" extrusionOk="0">
                  <a:moveTo>
                    <a:pt x="2577" y="0"/>
                  </a:moveTo>
                  <a:cubicBezTo>
                    <a:pt x="2383" y="0"/>
                    <a:pt x="2198" y="32"/>
                    <a:pt x="2039" y="118"/>
                  </a:cubicBezTo>
                  <a:cubicBezTo>
                    <a:pt x="1738" y="235"/>
                    <a:pt x="1504" y="469"/>
                    <a:pt x="1370" y="770"/>
                  </a:cubicBezTo>
                  <a:cubicBezTo>
                    <a:pt x="1237" y="1104"/>
                    <a:pt x="1437" y="1772"/>
                    <a:pt x="1537" y="2123"/>
                  </a:cubicBezTo>
                  <a:cubicBezTo>
                    <a:pt x="1638" y="2491"/>
                    <a:pt x="1721" y="2892"/>
                    <a:pt x="1521" y="3209"/>
                  </a:cubicBezTo>
                  <a:cubicBezTo>
                    <a:pt x="1320" y="3510"/>
                    <a:pt x="936" y="3644"/>
                    <a:pt x="685" y="3911"/>
                  </a:cubicBezTo>
                  <a:cubicBezTo>
                    <a:pt x="351" y="4312"/>
                    <a:pt x="401" y="4914"/>
                    <a:pt x="785" y="5248"/>
                  </a:cubicBezTo>
                  <a:cubicBezTo>
                    <a:pt x="777" y="5248"/>
                    <a:pt x="769" y="5247"/>
                    <a:pt x="761" y="5247"/>
                  </a:cubicBezTo>
                  <a:cubicBezTo>
                    <a:pt x="338" y="5247"/>
                    <a:pt x="0" y="5674"/>
                    <a:pt x="0" y="6100"/>
                  </a:cubicBezTo>
                  <a:cubicBezTo>
                    <a:pt x="50" y="6551"/>
                    <a:pt x="318" y="6935"/>
                    <a:pt x="735" y="7119"/>
                  </a:cubicBezTo>
                  <a:cubicBezTo>
                    <a:pt x="1082" y="7285"/>
                    <a:pt x="1469" y="7356"/>
                    <a:pt x="1861" y="7356"/>
                  </a:cubicBezTo>
                  <a:cubicBezTo>
                    <a:pt x="1903" y="7356"/>
                    <a:pt x="1946" y="7355"/>
                    <a:pt x="1988" y="7353"/>
                  </a:cubicBezTo>
                  <a:cubicBezTo>
                    <a:pt x="2540" y="7353"/>
                    <a:pt x="3074" y="7303"/>
                    <a:pt x="3592" y="7186"/>
                  </a:cubicBezTo>
                  <a:cubicBezTo>
                    <a:pt x="4027" y="7102"/>
                    <a:pt x="4495" y="6952"/>
                    <a:pt x="4762" y="6601"/>
                  </a:cubicBezTo>
                  <a:cubicBezTo>
                    <a:pt x="4812" y="6551"/>
                    <a:pt x="4862" y="6484"/>
                    <a:pt x="4896" y="6434"/>
                  </a:cubicBezTo>
                  <a:lnTo>
                    <a:pt x="4979" y="7286"/>
                  </a:lnTo>
                  <a:cubicBezTo>
                    <a:pt x="5397" y="7570"/>
                    <a:pt x="5882" y="7737"/>
                    <a:pt x="6383" y="7771"/>
                  </a:cubicBezTo>
                  <a:cubicBezTo>
                    <a:pt x="6418" y="7773"/>
                    <a:pt x="6452" y="7774"/>
                    <a:pt x="6487" y="7774"/>
                  </a:cubicBezTo>
                  <a:cubicBezTo>
                    <a:pt x="6967" y="7774"/>
                    <a:pt x="7423" y="7560"/>
                    <a:pt x="7719" y="7186"/>
                  </a:cubicBezTo>
                  <a:cubicBezTo>
                    <a:pt x="8020" y="6768"/>
                    <a:pt x="8004" y="6183"/>
                    <a:pt x="7669" y="5799"/>
                  </a:cubicBezTo>
                  <a:cubicBezTo>
                    <a:pt x="7536" y="5699"/>
                    <a:pt x="7435" y="5599"/>
                    <a:pt x="7335" y="5465"/>
                  </a:cubicBezTo>
                  <a:cubicBezTo>
                    <a:pt x="7252" y="5281"/>
                    <a:pt x="7252" y="5047"/>
                    <a:pt x="7318" y="4864"/>
                  </a:cubicBezTo>
                  <a:cubicBezTo>
                    <a:pt x="7402" y="4663"/>
                    <a:pt x="7435" y="4446"/>
                    <a:pt x="7419" y="4229"/>
                  </a:cubicBezTo>
                  <a:cubicBezTo>
                    <a:pt x="7318" y="3711"/>
                    <a:pt x="6583" y="3510"/>
                    <a:pt x="6450" y="2992"/>
                  </a:cubicBezTo>
                  <a:cubicBezTo>
                    <a:pt x="6383" y="2708"/>
                    <a:pt x="6500" y="2424"/>
                    <a:pt x="6533" y="2140"/>
                  </a:cubicBezTo>
                  <a:cubicBezTo>
                    <a:pt x="6651" y="1240"/>
                    <a:pt x="5933" y="544"/>
                    <a:pt x="5128" y="544"/>
                  </a:cubicBezTo>
                  <a:cubicBezTo>
                    <a:pt x="4902" y="544"/>
                    <a:pt x="4668" y="599"/>
                    <a:pt x="4445" y="720"/>
                  </a:cubicBezTo>
                  <a:cubicBezTo>
                    <a:pt x="4227" y="436"/>
                    <a:pt x="3927" y="252"/>
                    <a:pt x="3576" y="168"/>
                  </a:cubicBezTo>
                  <a:cubicBezTo>
                    <a:pt x="3269" y="94"/>
                    <a:pt x="2910" y="0"/>
                    <a:pt x="257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47"/>
            <p:cNvSpPr/>
            <p:nvPr/>
          </p:nvSpPr>
          <p:spPr>
            <a:xfrm>
              <a:off x="5536442" y="3655333"/>
              <a:ext cx="89996" cy="719202"/>
            </a:xfrm>
            <a:custGeom>
              <a:avLst/>
              <a:gdLst/>
              <a:ahLst/>
              <a:cxnLst/>
              <a:rect l="l" t="t" r="r" b="b"/>
              <a:pathLst>
                <a:path w="2808" h="22440" extrusionOk="0">
                  <a:moveTo>
                    <a:pt x="2808" y="0"/>
                  </a:moveTo>
                  <a:cubicBezTo>
                    <a:pt x="2808" y="1"/>
                    <a:pt x="1" y="9173"/>
                    <a:pt x="168" y="12130"/>
                  </a:cubicBezTo>
                  <a:cubicBezTo>
                    <a:pt x="352" y="15071"/>
                    <a:pt x="2491" y="22440"/>
                    <a:pt x="2491" y="22440"/>
                  </a:cubicBezTo>
                  <a:lnTo>
                    <a:pt x="2808" y="0"/>
                  </a:ln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47"/>
            <p:cNvSpPr/>
            <p:nvPr/>
          </p:nvSpPr>
          <p:spPr>
            <a:xfrm>
              <a:off x="5596440" y="3602290"/>
              <a:ext cx="200825" cy="773334"/>
            </a:xfrm>
            <a:custGeom>
              <a:avLst/>
              <a:gdLst/>
              <a:ahLst/>
              <a:cxnLst/>
              <a:rect l="l" t="t" r="r" b="b"/>
              <a:pathLst>
                <a:path w="6266" h="24129" extrusionOk="0">
                  <a:moveTo>
                    <a:pt x="1036" y="1"/>
                  </a:moveTo>
                  <a:lnTo>
                    <a:pt x="0" y="12064"/>
                  </a:lnTo>
                  <a:lnTo>
                    <a:pt x="619" y="24128"/>
                  </a:lnTo>
                  <a:lnTo>
                    <a:pt x="2707" y="24078"/>
                  </a:lnTo>
                  <a:cubicBezTo>
                    <a:pt x="2707" y="24078"/>
                    <a:pt x="3659" y="14203"/>
                    <a:pt x="3726" y="12014"/>
                  </a:cubicBezTo>
                  <a:cubicBezTo>
                    <a:pt x="3743" y="11296"/>
                    <a:pt x="4812" y="8155"/>
                    <a:pt x="5865" y="5515"/>
                  </a:cubicBezTo>
                  <a:cubicBezTo>
                    <a:pt x="6066" y="5013"/>
                    <a:pt x="6199" y="4479"/>
                    <a:pt x="6249" y="3927"/>
                  </a:cubicBezTo>
                  <a:cubicBezTo>
                    <a:pt x="6266" y="3777"/>
                    <a:pt x="6266" y="3627"/>
                    <a:pt x="6266" y="3460"/>
                  </a:cubicBezTo>
                  <a:cubicBezTo>
                    <a:pt x="6233" y="1913"/>
                    <a:pt x="5007" y="101"/>
                    <a:pt x="4930" y="101"/>
                  </a:cubicBezTo>
                  <a:cubicBezTo>
                    <a:pt x="4930" y="101"/>
                    <a:pt x="4930" y="101"/>
                    <a:pt x="4929" y="101"/>
                  </a:cubicBezTo>
                  <a:lnTo>
                    <a:pt x="1036" y="1"/>
                  </a:ln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47"/>
            <p:cNvSpPr/>
            <p:nvPr/>
          </p:nvSpPr>
          <p:spPr>
            <a:xfrm>
              <a:off x="5493079" y="3606040"/>
              <a:ext cx="338480" cy="398606"/>
            </a:xfrm>
            <a:custGeom>
              <a:avLst/>
              <a:gdLst/>
              <a:ahLst/>
              <a:cxnLst/>
              <a:rect l="l" t="t" r="r" b="b"/>
              <a:pathLst>
                <a:path w="10561" h="12437" extrusionOk="0">
                  <a:moveTo>
                    <a:pt x="8990" y="1"/>
                  </a:moveTo>
                  <a:lnTo>
                    <a:pt x="2824" y="719"/>
                  </a:lnTo>
                  <a:lnTo>
                    <a:pt x="1638" y="5281"/>
                  </a:lnTo>
                  <a:lnTo>
                    <a:pt x="1" y="12415"/>
                  </a:lnTo>
                  <a:cubicBezTo>
                    <a:pt x="301" y="11830"/>
                    <a:pt x="800" y="11609"/>
                    <a:pt x="1400" y="11609"/>
                  </a:cubicBezTo>
                  <a:cubicBezTo>
                    <a:pt x="2033" y="11609"/>
                    <a:pt x="2780" y="11855"/>
                    <a:pt x="3526" y="12181"/>
                  </a:cubicBezTo>
                  <a:cubicBezTo>
                    <a:pt x="3934" y="12363"/>
                    <a:pt x="4286" y="12437"/>
                    <a:pt x="4610" y="12437"/>
                  </a:cubicBezTo>
                  <a:cubicBezTo>
                    <a:pt x="5387" y="12437"/>
                    <a:pt x="5994" y="12012"/>
                    <a:pt x="6784" y="11647"/>
                  </a:cubicBezTo>
                  <a:cubicBezTo>
                    <a:pt x="6963" y="11562"/>
                    <a:pt x="7156" y="11527"/>
                    <a:pt x="7351" y="11527"/>
                  </a:cubicBezTo>
                  <a:cubicBezTo>
                    <a:pt x="8228" y="11527"/>
                    <a:pt x="9157" y="12232"/>
                    <a:pt x="9157" y="12232"/>
                  </a:cubicBezTo>
                  <a:cubicBezTo>
                    <a:pt x="9157" y="12232"/>
                    <a:pt x="8388" y="8372"/>
                    <a:pt x="9474" y="5214"/>
                  </a:cubicBezTo>
                  <a:cubicBezTo>
                    <a:pt x="10560" y="2023"/>
                    <a:pt x="8990" y="1"/>
                    <a:pt x="899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47"/>
            <p:cNvSpPr/>
            <p:nvPr/>
          </p:nvSpPr>
          <p:spPr>
            <a:xfrm>
              <a:off x="5560031" y="4374503"/>
              <a:ext cx="128008" cy="29262"/>
            </a:xfrm>
            <a:custGeom>
              <a:avLst/>
              <a:gdLst/>
              <a:ahLst/>
              <a:cxnLst/>
              <a:rect l="l" t="t" r="r" b="b"/>
              <a:pathLst>
                <a:path w="3994" h="913" extrusionOk="0">
                  <a:moveTo>
                    <a:pt x="3993" y="1"/>
                  </a:moveTo>
                  <a:lnTo>
                    <a:pt x="1838" y="34"/>
                  </a:lnTo>
                  <a:lnTo>
                    <a:pt x="1838" y="318"/>
                  </a:lnTo>
                  <a:cubicBezTo>
                    <a:pt x="1838" y="318"/>
                    <a:pt x="0" y="719"/>
                    <a:pt x="451" y="853"/>
                  </a:cubicBezTo>
                  <a:cubicBezTo>
                    <a:pt x="605" y="898"/>
                    <a:pt x="1054" y="913"/>
                    <a:pt x="1583" y="913"/>
                  </a:cubicBezTo>
                  <a:cubicBezTo>
                    <a:pt x="2433" y="913"/>
                    <a:pt x="3489" y="873"/>
                    <a:pt x="3860" y="853"/>
                  </a:cubicBezTo>
                  <a:lnTo>
                    <a:pt x="3993" y="836"/>
                  </a:lnTo>
                  <a:lnTo>
                    <a:pt x="3993" y="1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47"/>
            <p:cNvSpPr/>
            <p:nvPr/>
          </p:nvSpPr>
          <p:spPr>
            <a:xfrm>
              <a:off x="5662848" y="4381906"/>
              <a:ext cx="25191" cy="19935"/>
            </a:xfrm>
            <a:custGeom>
              <a:avLst/>
              <a:gdLst/>
              <a:ahLst/>
              <a:cxnLst/>
              <a:rect l="l" t="t" r="r" b="b"/>
              <a:pathLst>
                <a:path w="786" h="622" extrusionOk="0">
                  <a:moveTo>
                    <a:pt x="729" y="1"/>
                  </a:moveTo>
                  <a:cubicBezTo>
                    <a:pt x="564" y="1"/>
                    <a:pt x="404" y="64"/>
                    <a:pt x="284" y="154"/>
                  </a:cubicBezTo>
                  <a:cubicBezTo>
                    <a:pt x="134" y="271"/>
                    <a:pt x="34" y="438"/>
                    <a:pt x="0" y="622"/>
                  </a:cubicBezTo>
                  <a:lnTo>
                    <a:pt x="785" y="605"/>
                  </a:lnTo>
                  <a:lnTo>
                    <a:pt x="785" y="4"/>
                  </a:lnTo>
                  <a:cubicBezTo>
                    <a:pt x="766" y="2"/>
                    <a:pt x="748" y="1"/>
                    <a:pt x="729" y="1"/>
                  </a:cubicBezTo>
                  <a:close/>
                </a:path>
              </a:pathLst>
            </a:custGeom>
            <a:solidFill>
              <a:srgbClr val="FFFFFF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47"/>
            <p:cNvSpPr/>
            <p:nvPr/>
          </p:nvSpPr>
          <p:spPr>
            <a:xfrm>
              <a:off x="5569646" y="4392162"/>
              <a:ext cx="118393" cy="11570"/>
            </a:xfrm>
            <a:custGeom>
              <a:avLst/>
              <a:gdLst/>
              <a:ahLst/>
              <a:cxnLst/>
              <a:rect l="l" t="t" r="r" b="b"/>
              <a:pathLst>
                <a:path w="3694" h="361" extrusionOk="0">
                  <a:moveTo>
                    <a:pt x="636" y="1"/>
                  </a:moveTo>
                  <a:cubicBezTo>
                    <a:pt x="636" y="1"/>
                    <a:pt x="1" y="185"/>
                    <a:pt x="84" y="285"/>
                  </a:cubicBezTo>
                  <a:cubicBezTo>
                    <a:pt x="126" y="335"/>
                    <a:pt x="757" y="360"/>
                    <a:pt x="1513" y="360"/>
                  </a:cubicBezTo>
                  <a:cubicBezTo>
                    <a:pt x="2269" y="360"/>
                    <a:pt x="3150" y="335"/>
                    <a:pt x="3693" y="285"/>
                  </a:cubicBezTo>
                  <a:lnTo>
                    <a:pt x="3693" y="235"/>
                  </a:lnTo>
                  <a:lnTo>
                    <a:pt x="836" y="268"/>
                  </a:lnTo>
                  <a:cubicBezTo>
                    <a:pt x="836" y="268"/>
                    <a:pt x="769" y="1"/>
                    <a:pt x="636" y="1"/>
                  </a:cubicBezTo>
                  <a:close/>
                </a:path>
              </a:pathLst>
            </a:custGeom>
            <a:solidFill>
              <a:srgbClr val="FFFFFF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47"/>
            <p:cNvSpPr/>
            <p:nvPr/>
          </p:nvSpPr>
          <p:spPr>
            <a:xfrm>
              <a:off x="5576088" y="4399149"/>
              <a:ext cx="111406" cy="1635"/>
            </a:xfrm>
            <a:custGeom>
              <a:avLst/>
              <a:gdLst/>
              <a:ahLst/>
              <a:cxnLst/>
              <a:rect l="l" t="t" r="r" b="b"/>
              <a:pathLst>
                <a:path w="3476" h="51" extrusionOk="0">
                  <a:moveTo>
                    <a:pt x="3359" y="0"/>
                  </a:moveTo>
                  <a:lnTo>
                    <a:pt x="2974" y="17"/>
                  </a:lnTo>
                  <a:cubicBezTo>
                    <a:pt x="2640" y="17"/>
                    <a:pt x="2189" y="34"/>
                    <a:pt x="1688" y="34"/>
                  </a:cubicBezTo>
                  <a:cubicBezTo>
                    <a:pt x="1187" y="34"/>
                    <a:pt x="719" y="34"/>
                    <a:pt x="401" y="17"/>
                  </a:cubicBezTo>
                  <a:lnTo>
                    <a:pt x="0" y="17"/>
                  </a:lnTo>
                  <a:lnTo>
                    <a:pt x="401" y="34"/>
                  </a:lnTo>
                  <a:cubicBezTo>
                    <a:pt x="719" y="50"/>
                    <a:pt x="1187" y="50"/>
                    <a:pt x="1688" y="50"/>
                  </a:cubicBezTo>
                  <a:cubicBezTo>
                    <a:pt x="2189" y="50"/>
                    <a:pt x="2640" y="50"/>
                    <a:pt x="2974" y="34"/>
                  </a:cubicBezTo>
                  <a:lnTo>
                    <a:pt x="3359" y="17"/>
                  </a:lnTo>
                  <a:lnTo>
                    <a:pt x="3476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47"/>
            <p:cNvSpPr/>
            <p:nvPr/>
          </p:nvSpPr>
          <p:spPr>
            <a:xfrm>
              <a:off x="5589485" y="4391105"/>
              <a:ext cx="6987" cy="10737"/>
            </a:xfrm>
            <a:custGeom>
              <a:avLst/>
              <a:gdLst/>
              <a:ahLst/>
              <a:cxnLst/>
              <a:rect l="l" t="t" r="r" b="b"/>
              <a:pathLst>
                <a:path w="218" h="335" extrusionOk="0">
                  <a:moveTo>
                    <a:pt x="0" y="1"/>
                  </a:moveTo>
                  <a:lnTo>
                    <a:pt x="0" y="1"/>
                  </a:lnTo>
                  <a:cubicBezTo>
                    <a:pt x="50" y="51"/>
                    <a:pt x="100" y="101"/>
                    <a:pt x="134" y="151"/>
                  </a:cubicBezTo>
                  <a:cubicBezTo>
                    <a:pt x="167" y="218"/>
                    <a:pt x="201" y="285"/>
                    <a:pt x="217" y="335"/>
                  </a:cubicBezTo>
                  <a:cubicBezTo>
                    <a:pt x="217" y="201"/>
                    <a:pt x="134" y="67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47"/>
            <p:cNvSpPr/>
            <p:nvPr/>
          </p:nvSpPr>
          <p:spPr>
            <a:xfrm>
              <a:off x="5614099" y="4384150"/>
              <a:ext cx="4327" cy="5929"/>
            </a:xfrm>
            <a:custGeom>
              <a:avLst/>
              <a:gdLst/>
              <a:ahLst/>
              <a:cxnLst/>
              <a:rect l="l" t="t" r="r" b="b"/>
              <a:pathLst>
                <a:path w="135" h="185" extrusionOk="0">
                  <a:moveTo>
                    <a:pt x="1" y="0"/>
                  </a:moveTo>
                  <a:cubicBezTo>
                    <a:pt x="1" y="17"/>
                    <a:pt x="17" y="50"/>
                    <a:pt x="51" y="101"/>
                  </a:cubicBezTo>
                  <a:cubicBezTo>
                    <a:pt x="84" y="151"/>
                    <a:pt x="118" y="184"/>
                    <a:pt x="118" y="184"/>
                  </a:cubicBezTo>
                  <a:cubicBezTo>
                    <a:pt x="134" y="184"/>
                    <a:pt x="101" y="134"/>
                    <a:pt x="68" y="84"/>
                  </a:cubicBezTo>
                  <a:cubicBezTo>
                    <a:pt x="51" y="34"/>
                    <a:pt x="17" y="0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47"/>
            <p:cNvSpPr/>
            <p:nvPr/>
          </p:nvSpPr>
          <p:spPr>
            <a:xfrm>
              <a:off x="5618939" y="4383060"/>
              <a:ext cx="4840" cy="4327"/>
            </a:xfrm>
            <a:custGeom>
              <a:avLst/>
              <a:gdLst/>
              <a:ahLst/>
              <a:cxnLst/>
              <a:rect l="l" t="t" r="r" b="b"/>
              <a:pathLst>
                <a:path w="151" h="135" extrusionOk="0">
                  <a:moveTo>
                    <a:pt x="17" y="1"/>
                  </a:moveTo>
                  <a:lnTo>
                    <a:pt x="17" y="1"/>
                  </a:lnTo>
                  <a:cubicBezTo>
                    <a:pt x="0" y="18"/>
                    <a:pt x="33" y="51"/>
                    <a:pt x="67" y="84"/>
                  </a:cubicBezTo>
                  <a:cubicBezTo>
                    <a:pt x="100" y="118"/>
                    <a:pt x="134" y="135"/>
                    <a:pt x="150" y="135"/>
                  </a:cubicBezTo>
                  <a:cubicBezTo>
                    <a:pt x="150" y="118"/>
                    <a:pt x="117" y="84"/>
                    <a:pt x="84" y="51"/>
                  </a:cubicBezTo>
                  <a:cubicBezTo>
                    <a:pt x="50" y="34"/>
                    <a:pt x="17" y="1"/>
                    <a:pt x="1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47"/>
            <p:cNvSpPr/>
            <p:nvPr/>
          </p:nvSpPr>
          <p:spPr>
            <a:xfrm>
              <a:off x="5622913" y="4378733"/>
              <a:ext cx="4070" cy="2468"/>
            </a:xfrm>
            <a:custGeom>
              <a:avLst/>
              <a:gdLst/>
              <a:ahLst/>
              <a:cxnLst/>
              <a:rect l="l" t="t" r="r" b="b"/>
              <a:pathLst>
                <a:path w="127" h="77" extrusionOk="0">
                  <a:moveTo>
                    <a:pt x="66" y="0"/>
                  </a:moveTo>
                  <a:cubicBezTo>
                    <a:pt x="33" y="0"/>
                    <a:pt x="1" y="25"/>
                    <a:pt x="10" y="69"/>
                  </a:cubicBezTo>
                  <a:cubicBezTo>
                    <a:pt x="26" y="75"/>
                    <a:pt x="41" y="77"/>
                    <a:pt x="55" y="77"/>
                  </a:cubicBezTo>
                  <a:cubicBezTo>
                    <a:pt x="82" y="77"/>
                    <a:pt x="104" y="69"/>
                    <a:pt x="127" y="69"/>
                  </a:cubicBezTo>
                  <a:cubicBezTo>
                    <a:pt x="127" y="21"/>
                    <a:pt x="96" y="0"/>
                    <a:pt x="6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47"/>
            <p:cNvSpPr/>
            <p:nvPr/>
          </p:nvSpPr>
          <p:spPr>
            <a:xfrm>
              <a:off x="5619997" y="4376105"/>
              <a:ext cx="8077" cy="1154"/>
            </a:xfrm>
            <a:custGeom>
              <a:avLst/>
              <a:gdLst/>
              <a:ahLst/>
              <a:cxnLst/>
              <a:rect l="l" t="t" r="r" b="b"/>
              <a:pathLst>
                <a:path w="252" h="36" extrusionOk="0">
                  <a:moveTo>
                    <a:pt x="251" y="1"/>
                  </a:moveTo>
                  <a:cubicBezTo>
                    <a:pt x="218" y="1"/>
                    <a:pt x="168" y="1"/>
                    <a:pt x="134" y="17"/>
                  </a:cubicBezTo>
                  <a:lnTo>
                    <a:pt x="0" y="17"/>
                  </a:lnTo>
                  <a:cubicBezTo>
                    <a:pt x="32" y="30"/>
                    <a:pt x="67" y="36"/>
                    <a:pt x="101" y="36"/>
                  </a:cubicBezTo>
                  <a:cubicBezTo>
                    <a:pt x="156" y="36"/>
                    <a:pt x="210" y="21"/>
                    <a:pt x="25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47"/>
            <p:cNvSpPr/>
            <p:nvPr/>
          </p:nvSpPr>
          <p:spPr>
            <a:xfrm>
              <a:off x="5602337" y="4378060"/>
              <a:ext cx="13397" cy="7179"/>
            </a:xfrm>
            <a:custGeom>
              <a:avLst/>
              <a:gdLst/>
              <a:ahLst/>
              <a:cxnLst/>
              <a:rect l="l" t="t" r="r" b="b"/>
              <a:pathLst>
                <a:path w="418" h="224" extrusionOk="0">
                  <a:moveTo>
                    <a:pt x="134" y="0"/>
                  </a:moveTo>
                  <a:cubicBezTo>
                    <a:pt x="99" y="0"/>
                    <a:pt x="65" y="8"/>
                    <a:pt x="34" y="23"/>
                  </a:cubicBezTo>
                  <a:cubicBezTo>
                    <a:pt x="17" y="40"/>
                    <a:pt x="0" y="57"/>
                    <a:pt x="17" y="73"/>
                  </a:cubicBezTo>
                  <a:cubicBezTo>
                    <a:pt x="17" y="90"/>
                    <a:pt x="34" y="107"/>
                    <a:pt x="50" y="124"/>
                  </a:cubicBezTo>
                  <a:cubicBezTo>
                    <a:pt x="67" y="140"/>
                    <a:pt x="100" y="157"/>
                    <a:pt x="134" y="157"/>
                  </a:cubicBezTo>
                  <a:cubicBezTo>
                    <a:pt x="184" y="174"/>
                    <a:pt x="234" y="190"/>
                    <a:pt x="284" y="190"/>
                  </a:cubicBezTo>
                  <a:lnTo>
                    <a:pt x="384" y="190"/>
                  </a:lnTo>
                  <a:cubicBezTo>
                    <a:pt x="384" y="190"/>
                    <a:pt x="384" y="189"/>
                    <a:pt x="384" y="188"/>
                  </a:cubicBezTo>
                  <a:lnTo>
                    <a:pt x="384" y="188"/>
                  </a:lnTo>
                  <a:cubicBezTo>
                    <a:pt x="385" y="188"/>
                    <a:pt x="385" y="188"/>
                    <a:pt x="385" y="189"/>
                  </a:cubicBezTo>
                  <a:lnTo>
                    <a:pt x="385" y="189"/>
                  </a:lnTo>
                  <a:cubicBezTo>
                    <a:pt x="385" y="188"/>
                    <a:pt x="385" y="188"/>
                    <a:pt x="384" y="187"/>
                  </a:cubicBezTo>
                  <a:lnTo>
                    <a:pt x="384" y="187"/>
                  </a:lnTo>
                  <a:cubicBezTo>
                    <a:pt x="384" y="188"/>
                    <a:pt x="384" y="188"/>
                    <a:pt x="384" y="188"/>
                  </a:cubicBezTo>
                  <a:lnTo>
                    <a:pt x="384" y="188"/>
                  </a:lnTo>
                  <a:cubicBezTo>
                    <a:pt x="361" y="186"/>
                    <a:pt x="327" y="182"/>
                    <a:pt x="284" y="174"/>
                  </a:cubicBezTo>
                  <a:cubicBezTo>
                    <a:pt x="234" y="157"/>
                    <a:pt x="184" y="157"/>
                    <a:pt x="134" y="140"/>
                  </a:cubicBezTo>
                  <a:cubicBezTo>
                    <a:pt x="117" y="124"/>
                    <a:pt x="84" y="124"/>
                    <a:pt x="67" y="107"/>
                  </a:cubicBezTo>
                  <a:cubicBezTo>
                    <a:pt x="34" y="90"/>
                    <a:pt x="34" y="57"/>
                    <a:pt x="50" y="40"/>
                  </a:cubicBezTo>
                  <a:cubicBezTo>
                    <a:pt x="75" y="32"/>
                    <a:pt x="105" y="27"/>
                    <a:pt x="134" y="27"/>
                  </a:cubicBezTo>
                  <a:cubicBezTo>
                    <a:pt x="163" y="27"/>
                    <a:pt x="192" y="32"/>
                    <a:pt x="217" y="40"/>
                  </a:cubicBezTo>
                  <a:cubicBezTo>
                    <a:pt x="267" y="40"/>
                    <a:pt x="301" y="73"/>
                    <a:pt x="334" y="107"/>
                  </a:cubicBezTo>
                  <a:cubicBezTo>
                    <a:pt x="357" y="129"/>
                    <a:pt x="372" y="160"/>
                    <a:pt x="384" y="187"/>
                  </a:cubicBezTo>
                  <a:lnTo>
                    <a:pt x="384" y="187"/>
                  </a:lnTo>
                  <a:cubicBezTo>
                    <a:pt x="383" y="155"/>
                    <a:pt x="367" y="123"/>
                    <a:pt x="351" y="107"/>
                  </a:cubicBezTo>
                  <a:cubicBezTo>
                    <a:pt x="293" y="38"/>
                    <a:pt x="212" y="0"/>
                    <a:pt x="134" y="0"/>
                  </a:cubicBezTo>
                  <a:close/>
                  <a:moveTo>
                    <a:pt x="385" y="189"/>
                  </a:moveTo>
                  <a:lnTo>
                    <a:pt x="385" y="189"/>
                  </a:lnTo>
                  <a:cubicBezTo>
                    <a:pt x="385" y="189"/>
                    <a:pt x="385" y="190"/>
                    <a:pt x="386" y="190"/>
                  </a:cubicBezTo>
                  <a:lnTo>
                    <a:pt x="418" y="190"/>
                  </a:lnTo>
                  <a:cubicBezTo>
                    <a:pt x="418" y="190"/>
                    <a:pt x="406" y="190"/>
                    <a:pt x="385" y="189"/>
                  </a:cubicBezTo>
                  <a:close/>
                  <a:moveTo>
                    <a:pt x="384" y="190"/>
                  </a:moveTo>
                  <a:cubicBezTo>
                    <a:pt x="385" y="191"/>
                    <a:pt x="386" y="192"/>
                    <a:pt x="387" y="193"/>
                  </a:cubicBezTo>
                  <a:lnTo>
                    <a:pt x="387" y="193"/>
                  </a:lnTo>
                  <a:cubicBezTo>
                    <a:pt x="387" y="192"/>
                    <a:pt x="386" y="191"/>
                    <a:pt x="386" y="190"/>
                  </a:cubicBezTo>
                  <a:close/>
                  <a:moveTo>
                    <a:pt x="387" y="193"/>
                  </a:moveTo>
                  <a:cubicBezTo>
                    <a:pt x="392" y="204"/>
                    <a:pt x="396" y="215"/>
                    <a:pt x="401" y="224"/>
                  </a:cubicBezTo>
                  <a:cubicBezTo>
                    <a:pt x="401" y="224"/>
                    <a:pt x="401" y="209"/>
                    <a:pt x="387" y="193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47"/>
            <p:cNvSpPr/>
            <p:nvPr/>
          </p:nvSpPr>
          <p:spPr>
            <a:xfrm>
              <a:off x="5613555" y="4375592"/>
              <a:ext cx="7019" cy="8589"/>
            </a:xfrm>
            <a:custGeom>
              <a:avLst/>
              <a:gdLst/>
              <a:ahLst/>
              <a:cxnLst/>
              <a:rect l="l" t="t" r="r" b="b"/>
              <a:pathLst>
                <a:path w="219" h="268" extrusionOk="0">
                  <a:moveTo>
                    <a:pt x="168" y="0"/>
                  </a:moveTo>
                  <a:cubicBezTo>
                    <a:pt x="118" y="17"/>
                    <a:pt x="68" y="33"/>
                    <a:pt x="51" y="84"/>
                  </a:cubicBezTo>
                  <a:cubicBezTo>
                    <a:pt x="34" y="100"/>
                    <a:pt x="18" y="150"/>
                    <a:pt x="18" y="184"/>
                  </a:cubicBezTo>
                  <a:cubicBezTo>
                    <a:pt x="1" y="217"/>
                    <a:pt x="18" y="251"/>
                    <a:pt x="34" y="267"/>
                  </a:cubicBezTo>
                  <a:cubicBezTo>
                    <a:pt x="18" y="234"/>
                    <a:pt x="34" y="217"/>
                    <a:pt x="34" y="184"/>
                  </a:cubicBezTo>
                  <a:cubicBezTo>
                    <a:pt x="34" y="150"/>
                    <a:pt x="51" y="117"/>
                    <a:pt x="68" y="84"/>
                  </a:cubicBezTo>
                  <a:cubicBezTo>
                    <a:pt x="82" y="69"/>
                    <a:pt x="109" y="30"/>
                    <a:pt x="137" y="30"/>
                  </a:cubicBezTo>
                  <a:cubicBezTo>
                    <a:pt x="142" y="30"/>
                    <a:pt x="147" y="31"/>
                    <a:pt x="151" y="33"/>
                  </a:cubicBezTo>
                  <a:cubicBezTo>
                    <a:pt x="201" y="33"/>
                    <a:pt x="185" y="84"/>
                    <a:pt x="168" y="117"/>
                  </a:cubicBezTo>
                  <a:cubicBezTo>
                    <a:pt x="151" y="150"/>
                    <a:pt x="135" y="184"/>
                    <a:pt x="101" y="201"/>
                  </a:cubicBezTo>
                  <a:cubicBezTo>
                    <a:pt x="68" y="251"/>
                    <a:pt x="34" y="267"/>
                    <a:pt x="34" y="267"/>
                  </a:cubicBezTo>
                  <a:cubicBezTo>
                    <a:pt x="68" y="267"/>
                    <a:pt x="101" y="234"/>
                    <a:pt x="118" y="217"/>
                  </a:cubicBezTo>
                  <a:cubicBezTo>
                    <a:pt x="151" y="184"/>
                    <a:pt x="168" y="167"/>
                    <a:pt x="185" y="134"/>
                  </a:cubicBezTo>
                  <a:cubicBezTo>
                    <a:pt x="201" y="117"/>
                    <a:pt x="201" y="84"/>
                    <a:pt x="201" y="67"/>
                  </a:cubicBezTo>
                  <a:cubicBezTo>
                    <a:pt x="218" y="33"/>
                    <a:pt x="185" y="17"/>
                    <a:pt x="16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47"/>
            <p:cNvSpPr/>
            <p:nvPr/>
          </p:nvSpPr>
          <p:spPr>
            <a:xfrm>
              <a:off x="5664450" y="4381458"/>
              <a:ext cx="24646" cy="19871"/>
            </a:xfrm>
            <a:custGeom>
              <a:avLst/>
              <a:gdLst/>
              <a:ahLst/>
              <a:cxnLst/>
              <a:rect l="l" t="t" r="r" b="b"/>
              <a:pathLst>
                <a:path w="769" h="620" extrusionOk="0">
                  <a:moveTo>
                    <a:pt x="602" y="1"/>
                  </a:moveTo>
                  <a:cubicBezTo>
                    <a:pt x="334" y="18"/>
                    <a:pt x="101" y="201"/>
                    <a:pt x="17" y="452"/>
                  </a:cubicBezTo>
                  <a:cubicBezTo>
                    <a:pt x="17" y="502"/>
                    <a:pt x="0" y="535"/>
                    <a:pt x="0" y="569"/>
                  </a:cubicBezTo>
                  <a:cubicBezTo>
                    <a:pt x="0" y="586"/>
                    <a:pt x="0" y="602"/>
                    <a:pt x="0" y="619"/>
                  </a:cubicBezTo>
                  <a:cubicBezTo>
                    <a:pt x="0" y="619"/>
                    <a:pt x="17" y="552"/>
                    <a:pt x="50" y="469"/>
                  </a:cubicBezTo>
                  <a:cubicBezTo>
                    <a:pt x="134" y="218"/>
                    <a:pt x="351" y="51"/>
                    <a:pt x="602" y="18"/>
                  </a:cubicBezTo>
                  <a:cubicBezTo>
                    <a:pt x="635" y="12"/>
                    <a:pt x="665" y="10"/>
                    <a:pt x="690" y="10"/>
                  </a:cubicBezTo>
                  <a:cubicBezTo>
                    <a:pt x="739" y="10"/>
                    <a:pt x="769" y="18"/>
                    <a:pt x="769" y="18"/>
                  </a:cubicBezTo>
                  <a:cubicBezTo>
                    <a:pt x="752" y="1"/>
                    <a:pt x="735" y="1"/>
                    <a:pt x="71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47"/>
            <p:cNvSpPr/>
            <p:nvPr/>
          </p:nvSpPr>
          <p:spPr>
            <a:xfrm>
              <a:off x="5635541" y="4392707"/>
              <a:ext cx="20352" cy="1314"/>
            </a:xfrm>
            <a:custGeom>
              <a:avLst/>
              <a:gdLst/>
              <a:ahLst/>
              <a:cxnLst/>
              <a:rect l="l" t="t" r="r" b="b"/>
              <a:pathLst>
                <a:path w="635" h="41" extrusionOk="0">
                  <a:moveTo>
                    <a:pt x="317" y="1"/>
                  </a:moveTo>
                  <a:cubicBezTo>
                    <a:pt x="234" y="9"/>
                    <a:pt x="155" y="9"/>
                    <a:pt x="96" y="9"/>
                  </a:cubicBezTo>
                  <a:cubicBezTo>
                    <a:pt x="38" y="9"/>
                    <a:pt x="0" y="9"/>
                    <a:pt x="0" y="17"/>
                  </a:cubicBezTo>
                  <a:cubicBezTo>
                    <a:pt x="98" y="32"/>
                    <a:pt x="192" y="41"/>
                    <a:pt x="286" y="41"/>
                  </a:cubicBezTo>
                  <a:cubicBezTo>
                    <a:pt x="401" y="41"/>
                    <a:pt x="515" y="28"/>
                    <a:pt x="63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47"/>
            <p:cNvSpPr/>
            <p:nvPr/>
          </p:nvSpPr>
          <p:spPr>
            <a:xfrm>
              <a:off x="5667110" y="4392707"/>
              <a:ext cx="2179" cy="3782"/>
            </a:xfrm>
            <a:custGeom>
              <a:avLst/>
              <a:gdLst/>
              <a:ahLst/>
              <a:cxnLst/>
              <a:rect l="l" t="t" r="r" b="b"/>
              <a:pathLst>
                <a:path w="68" h="118" extrusionOk="0">
                  <a:moveTo>
                    <a:pt x="68" y="1"/>
                  </a:moveTo>
                  <a:cubicBezTo>
                    <a:pt x="68" y="1"/>
                    <a:pt x="34" y="17"/>
                    <a:pt x="18" y="51"/>
                  </a:cubicBezTo>
                  <a:cubicBezTo>
                    <a:pt x="1" y="84"/>
                    <a:pt x="1" y="118"/>
                    <a:pt x="18" y="118"/>
                  </a:cubicBezTo>
                  <a:cubicBezTo>
                    <a:pt x="18" y="118"/>
                    <a:pt x="34" y="101"/>
                    <a:pt x="34" y="68"/>
                  </a:cubicBezTo>
                  <a:cubicBezTo>
                    <a:pt x="51" y="34"/>
                    <a:pt x="68" y="1"/>
                    <a:pt x="6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47"/>
            <p:cNvSpPr/>
            <p:nvPr/>
          </p:nvSpPr>
          <p:spPr>
            <a:xfrm>
              <a:off x="5671405" y="4386297"/>
              <a:ext cx="3237" cy="2692"/>
            </a:xfrm>
            <a:custGeom>
              <a:avLst/>
              <a:gdLst/>
              <a:ahLst/>
              <a:cxnLst/>
              <a:rect l="l" t="t" r="r" b="b"/>
              <a:pathLst>
                <a:path w="101" h="84" extrusionOk="0">
                  <a:moveTo>
                    <a:pt x="84" y="0"/>
                  </a:moveTo>
                  <a:cubicBezTo>
                    <a:pt x="84" y="0"/>
                    <a:pt x="67" y="17"/>
                    <a:pt x="34" y="34"/>
                  </a:cubicBezTo>
                  <a:cubicBezTo>
                    <a:pt x="17" y="67"/>
                    <a:pt x="0" y="84"/>
                    <a:pt x="17" y="84"/>
                  </a:cubicBezTo>
                  <a:cubicBezTo>
                    <a:pt x="17" y="84"/>
                    <a:pt x="34" y="84"/>
                    <a:pt x="67" y="50"/>
                  </a:cubicBezTo>
                  <a:cubicBezTo>
                    <a:pt x="84" y="34"/>
                    <a:pt x="101" y="17"/>
                    <a:pt x="8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47"/>
            <p:cNvSpPr/>
            <p:nvPr/>
          </p:nvSpPr>
          <p:spPr>
            <a:xfrm>
              <a:off x="5677302" y="4383060"/>
              <a:ext cx="4295" cy="1859"/>
            </a:xfrm>
            <a:custGeom>
              <a:avLst/>
              <a:gdLst/>
              <a:ahLst/>
              <a:cxnLst/>
              <a:rect l="l" t="t" r="r" b="b"/>
              <a:pathLst>
                <a:path w="134" h="58" extrusionOk="0">
                  <a:moveTo>
                    <a:pt x="67" y="1"/>
                  </a:moveTo>
                  <a:cubicBezTo>
                    <a:pt x="17" y="18"/>
                    <a:pt x="0" y="51"/>
                    <a:pt x="17" y="51"/>
                  </a:cubicBezTo>
                  <a:cubicBezTo>
                    <a:pt x="17" y="56"/>
                    <a:pt x="18" y="58"/>
                    <a:pt x="21" y="58"/>
                  </a:cubicBezTo>
                  <a:cubicBezTo>
                    <a:pt x="28" y="58"/>
                    <a:pt x="43" y="46"/>
                    <a:pt x="67" y="34"/>
                  </a:cubicBezTo>
                  <a:cubicBezTo>
                    <a:pt x="101" y="18"/>
                    <a:pt x="134" y="18"/>
                    <a:pt x="134" y="18"/>
                  </a:cubicBezTo>
                  <a:cubicBezTo>
                    <a:pt x="134" y="1"/>
                    <a:pt x="101" y="1"/>
                    <a:pt x="6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47"/>
            <p:cNvSpPr/>
            <p:nvPr/>
          </p:nvSpPr>
          <p:spPr>
            <a:xfrm>
              <a:off x="5684802" y="4382002"/>
              <a:ext cx="2179" cy="1090"/>
            </a:xfrm>
            <a:custGeom>
              <a:avLst/>
              <a:gdLst/>
              <a:ahLst/>
              <a:cxnLst/>
              <a:rect l="l" t="t" r="r" b="b"/>
              <a:pathLst>
                <a:path w="68" h="34" extrusionOk="0">
                  <a:moveTo>
                    <a:pt x="17" y="1"/>
                  </a:moveTo>
                  <a:cubicBezTo>
                    <a:pt x="0" y="17"/>
                    <a:pt x="0" y="17"/>
                    <a:pt x="0" y="34"/>
                  </a:cubicBezTo>
                  <a:lnTo>
                    <a:pt x="34" y="34"/>
                  </a:lnTo>
                  <a:cubicBezTo>
                    <a:pt x="50" y="17"/>
                    <a:pt x="67" y="17"/>
                    <a:pt x="6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47"/>
            <p:cNvSpPr/>
            <p:nvPr/>
          </p:nvSpPr>
          <p:spPr>
            <a:xfrm>
              <a:off x="5497373" y="3325731"/>
              <a:ext cx="319186" cy="322647"/>
            </a:xfrm>
            <a:custGeom>
              <a:avLst/>
              <a:gdLst/>
              <a:ahLst/>
              <a:cxnLst/>
              <a:rect l="l" t="t" r="r" b="b"/>
              <a:pathLst>
                <a:path w="9959" h="10067" extrusionOk="0">
                  <a:moveTo>
                    <a:pt x="6885" y="0"/>
                  </a:moveTo>
                  <a:cubicBezTo>
                    <a:pt x="6813" y="0"/>
                    <a:pt x="6740" y="3"/>
                    <a:pt x="6667" y="8"/>
                  </a:cubicBezTo>
                  <a:lnTo>
                    <a:pt x="4294" y="159"/>
                  </a:lnTo>
                  <a:cubicBezTo>
                    <a:pt x="4294" y="159"/>
                    <a:pt x="4170" y="133"/>
                    <a:pt x="3962" y="133"/>
                  </a:cubicBezTo>
                  <a:cubicBezTo>
                    <a:pt x="3364" y="133"/>
                    <a:pt x="2076" y="345"/>
                    <a:pt x="1120" y="1997"/>
                  </a:cubicBezTo>
                  <a:lnTo>
                    <a:pt x="0" y="4085"/>
                  </a:lnTo>
                  <a:lnTo>
                    <a:pt x="2406" y="5439"/>
                  </a:lnTo>
                  <a:lnTo>
                    <a:pt x="2573" y="5255"/>
                  </a:lnTo>
                  <a:lnTo>
                    <a:pt x="2740" y="5589"/>
                  </a:lnTo>
                  <a:lnTo>
                    <a:pt x="2590" y="10067"/>
                  </a:lnTo>
                  <a:lnTo>
                    <a:pt x="9106" y="8830"/>
                  </a:lnTo>
                  <a:lnTo>
                    <a:pt x="8572" y="8079"/>
                  </a:lnTo>
                  <a:cubicBezTo>
                    <a:pt x="8054" y="7360"/>
                    <a:pt x="8171" y="6374"/>
                    <a:pt x="8371" y="5522"/>
                  </a:cubicBezTo>
                  <a:lnTo>
                    <a:pt x="8455" y="5238"/>
                  </a:lnTo>
                  <a:lnTo>
                    <a:pt x="9825" y="5255"/>
                  </a:lnTo>
                  <a:cubicBezTo>
                    <a:pt x="9825" y="5255"/>
                    <a:pt x="9959" y="4486"/>
                    <a:pt x="9825" y="2765"/>
                  </a:cubicBezTo>
                  <a:cubicBezTo>
                    <a:pt x="9825" y="2732"/>
                    <a:pt x="9825" y="2715"/>
                    <a:pt x="9825" y="2682"/>
                  </a:cubicBezTo>
                  <a:cubicBezTo>
                    <a:pt x="9681" y="1151"/>
                    <a:pt x="8396" y="0"/>
                    <a:pt x="688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47"/>
            <p:cNvSpPr/>
            <p:nvPr/>
          </p:nvSpPr>
          <p:spPr>
            <a:xfrm>
              <a:off x="5574998" y="3433098"/>
              <a:ext cx="15031" cy="71760"/>
            </a:xfrm>
            <a:custGeom>
              <a:avLst/>
              <a:gdLst/>
              <a:ahLst/>
              <a:cxnLst/>
              <a:rect l="l" t="t" r="r" b="b"/>
              <a:pathLst>
                <a:path w="469" h="2239" extrusionOk="0">
                  <a:moveTo>
                    <a:pt x="469" y="0"/>
                  </a:moveTo>
                  <a:lnTo>
                    <a:pt x="469" y="0"/>
                  </a:lnTo>
                  <a:cubicBezTo>
                    <a:pt x="419" y="100"/>
                    <a:pt x="369" y="217"/>
                    <a:pt x="335" y="317"/>
                  </a:cubicBezTo>
                  <a:cubicBezTo>
                    <a:pt x="268" y="535"/>
                    <a:pt x="168" y="802"/>
                    <a:pt x="68" y="1120"/>
                  </a:cubicBezTo>
                  <a:cubicBezTo>
                    <a:pt x="18" y="1270"/>
                    <a:pt x="1" y="1420"/>
                    <a:pt x="18" y="1587"/>
                  </a:cubicBezTo>
                  <a:cubicBezTo>
                    <a:pt x="34" y="1704"/>
                    <a:pt x="84" y="1838"/>
                    <a:pt x="135" y="1955"/>
                  </a:cubicBezTo>
                  <a:cubicBezTo>
                    <a:pt x="185" y="2055"/>
                    <a:pt x="252" y="2155"/>
                    <a:pt x="318" y="2239"/>
                  </a:cubicBezTo>
                  <a:cubicBezTo>
                    <a:pt x="285" y="2139"/>
                    <a:pt x="235" y="2038"/>
                    <a:pt x="185" y="1922"/>
                  </a:cubicBezTo>
                  <a:cubicBezTo>
                    <a:pt x="68" y="1688"/>
                    <a:pt x="51" y="1404"/>
                    <a:pt x="135" y="1136"/>
                  </a:cubicBezTo>
                  <a:cubicBezTo>
                    <a:pt x="235" y="835"/>
                    <a:pt x="318" y="568"/>
                    <a:pt x="385" y="334"/>
                  </a:cubicBezTo>
                  <a:cubicBezTo>
                    <a:pt x="435" y="234"/>
                    <a:pt x="452" y="117"/>
                    <a:pt x="46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47"/>
            <p:cNvSpPr/>
            <p:nvPr/>
          </p:nvSpPr>
          <p:spPr>
            <a:xfrm>
              <a:off x="5725505" y="3419701"/>
              <a:ext cx="86759" cy="73266"/>
            </a:xfrm>
            <a:custGeom>
              <a:avLst/>
              <a:gdLst/>
              <a:ahLst/>
              <a:cxnLst/>
              <a:rect l="l" t="t" r="r" b="b"/>
              <a:pathLst>
                <a:path w="2707" h="2286" extrusionOk="0">
                  <a:moveTo>
                    <a:pt x="134" y="0"/>
                  </a:moveTo>
                  <a:cubicBezTo>
                    <a:pt x="117" y="50"/>
                    <a:pt x="100" y="101"/>
                    <a:pt x="100" y="151"/>
                  </a:cubicBezTo>
                  <a:cubicBezTo>
                    <a:pt x="84" y="251"/>
                    <a:pt x="84" y="401"/>
                    <a:pt x="67" y="585"/>
                  </a:cubicBezTo>
                  <a:cubicBezTo>
                    <a:pt x="50" y="953"/>
                    <a:pt x="50" y="1471"/>
                    <a:pt x="0" y="2039"/>
                  </a:cubicBezTo>
                  <a:lnTo>
                    <a:pt x="0" y="2072"/>
                  </a:lnTo>
                  <a:lnTo>
                    <a:pt x="33" y="2089"/>
                  </a:lnTo>
                  <a:lnTo>
                    <a:pt x="351" y="2106"/>
                  </a:lnTo>
                  <a:cubicBezTo>
                    <a:pt x="1003" y="2172"/>
                    <a:pt x="1587" y="2206"/>
                    <a:pt x="2022" y="2239"/>
                  </a:cubicBezTo>
                  <a:lnTo>
                    <a:pt x="2523" y="2273"/>
                  </a:lnTo>
                  <a:cubicBezTo>
                    <a:pt x="2556" y="2281"/>
                    <a:pt x="2586" y="2285"/>
                    <a:pt x="2615" y="2285"/>
                  </a:cubicBezTo>
                  <a:cubicBezTo>
                    <a:pt x="2644" y="2285"/>
                    <a:pt x="2673" y="2281"/>
                    <a:pt x="2707" y="2273"/>
                  </a:cubicBezTo>
                  <a:cubicBezTo>
                    <a:pt x="2640" y="2256"/>
                    <a:pt x="2590" y="2256"/>
                    <a:pt x="2523" y="2239"/>
                  </a:cubicBezTo>
                  <a:lnTo>
                    <a:pt x="2022" y="2189"/>
                  </a:lnTo>
                  <a:cubicBezTo>
                    <a:pt x="1587" y="2156"/>
                    <a:pt x="1003" y="2089"/>
                    <a:pt x="351" y="2039"/>
                  </a:cubicBezTo>
                  <a:lnTo>
                    <a:pt x="86" y="2009"/>
                  </a:lnTo>
                  <a:lnTo>
                    <a:pt x="86" y="2009"/>
                  </a:lnTo>
                  <a:cubicBezTo>
                    <a:pt x="116" y="1443"/>
                    <a:pt x="101" y="943"/>
                    <a:pt x="117" y="585"/>
                  </a:cubicBezTo>
                  <a:cubicBezTo>
                    <a:pt x="117" y="418"/>
                    <a:pt x="117" y="268"/>
                    <a:pt x="134" y="151"/>
                  </a:cubicBezTo>
                  <a:cubicBezTo>
                    <a:pt x="134" y="101"/>
                    <a:pt x="134" y="50"/>
                    <a:pt x="1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47"/>
            <p:cNvSpPr/>
            <p:nvPr/>
          </p:nvSpPr>
          <p:spPr>
            <a:xfrm>
              <a:off x="5547179" y="3411657"/>
              <a:ext cx="6987" cy="7147"/>
            </a:xfrm>
            <a:custGeom>
              <a:avLst/>
              <a:gdLst/>
              <a:ahLst/>
              <a:cxnLst/>
              <a:rect l="l" t="t" r="r" b="b"/>
              <a:pathLst>
                <a:path w="218" h="223" extrusionOk="0">
                  <a:moveTo>
                    <a:pt x="17" y="1"/>
                  </a:moveTo>
                  <a:cubicBezTo>
                    <a:pt x="0" y="17"/>
                    <a:pt x="34" y="84"/>
                    <a:pt x="84" y="134"/>
                  </a:cubicBezTo>
                  <a:cubicBezTo>
                    <a:pt x="125" y="190"/>
                    <a:pt x="167" y="222"/>
                    <a:pt x="189" y="222"/>
                  </a:cubicBezTo>
                  <a:cubicBezTo>
                    <a:pt x="194" y="222"/>
                    <a:pt x="198" y="221"/>
                    <a:pt x="201" y="218"/>
                  </a:cubicBezTo>
                  <a:cubicBezTo>
                    <a:pt x="217" y="201"/>
                    <a:pt x="184" y="151"/>
                    <a:pt x="134" y="84"/>
                  </a:cubicBezTo>
                  <a:cubicBezTo>
                    <a:pt x="84" y="34"/>
                    <a:pt x="34" y="1"/>
                    <a:pt x="17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47"/>
            <p:cNvSpPr/>
            <p:nvPr/>
          </p:nvSpPr>
          <p:spPr>
            <a:xfrm>
              <a:off x="5599645" y="3399349"/>
              <a:ext cx="9134" cy="10320"/>
            </a:xfrm>
            <a:custGeom>
              <a:avLst/>
              <a:gdLst/>
              <a:ahLst/>
              <a:cxnLst/>
              <a:rect l="l" t="t" r="r" b="b"/>
              <a:pathLst>
                <a:path w="285" h="322" extrusionOk="0">
                  <a:moveTo>
                    <a:pt x="268" y="0"/>
                  </a:moveTo>
                  <a:cubicBezTo>
                    <a:pt x="251" y="0"/>
                    <a:pt x="184" y="67"/>
                    <a:pt x="118" y="151"/>
                  </a:cubicBezTo>
                  <a:cubicBezTo>
                    <a:pt x="51" y="234"/>
                    <a:pt x="1" y="301"/>
                    <a:pt x="17" y="318"/>
                  </a:cubicBezTo>
                  <a:cubicBezTo>
                    <a:pt x="17" y="320"/>
                    <a:pt x="19" y="321"/>
                    <a:pt x="21" y="321"/>
                  </a:cubicBezTo>
                  <a:cubicBezTo>
                    <a:pt x="39" y="321"/>
                    <a:pt x="112" y="274"/>
                    <a:pt x="184" y="201"/>
                  </a:cubicBezTo>
                  <a:cubicBezTo>
                    <a:pt x="251" y="101"/>
                    <a:pt x="285" y="17"/>
                    <a:pt x="268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47"/>
            <p:cNvSpPr/>
            <p:nvPr/>
          </p:nvSpPr>
          <p:spPr>
            <a:xfrm>
              <a:off x="5589998" y="3377940"/>
              <a:ext cx="4872" cy="6570"/>
            </a:xfrm>
            <a:custGeom>
              <a:avLst/>
              <a:gdLst/>
              <a:ahLst/>
              <a:cxnLst/>
              <a:rect l="l" t="t" r="r" b="b"/>
              <a:pathLst>
                <a:path w="152" h="205" extrusionOk="0">
                  <a:moveTo>
                    <a:pt x="18" y="0"/>
                  </a:moveTo>
                  <a:cubicBezTo>
                    <a:pt x="1" y="17"/>
                    <a:pt x="18" y="67"/>
                    <a:pt x="51" y="117"/>
                  </a:cubicBezTo>
                  <a:cubicBezTo>
                    <a:pt x="79" y="172"/>
                    <a:pt x="106" y="205"/>
                    <a:pt x="124" y="205"/>
                  </a:cubicBezTo>
                  <a:cubicBezTo>
                    <a:pt x="128" y="205"/>
                    <a:pt x="132" y="203"/>
                    <a:pt x="134" y="201"/>
                  </a:cubicBezTo>
                  <a:cubicBezTo>
                    <a:pt x="151" y="184"/>
                    <a:pt x="134" y="134"/>
                    <a:pt x="101" y="84"/>
                  </a:cubicBezTo>
                  <a:cubicBezTo>
                    <a:pt x="68" y="33"/>
                    <a:pt x="34" y="0"/>
                    <a:pt x="18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47"/>
            <p:cNvSpPr/>
            <p:nvPr/>
          </p:nvSpPr>
          <p:spPr>
            <a:xfrm>
              <a:off x="5607145" y="3460789"/>
              <a:ext cx="6987" cy="7788"/>
            </a:xfrm>
            <a:custGeom>
              <a:avLst/>
              <a:gdLst/>
              <a:ahLst/>
              <a:cxnLst/>
              <a:rect l="l" t="t" r="r" b="b"/>
              <a:pathLst>
                <a:path w="218" h="243" extrusionOk="0">
                  <a:moveTo>
                    <a:pt x="23" y="1"/>
                  </a:moveTo>
                  <a:cubicBezTo>
                    <a:pt x="19" y="1"/>
                    <a:pt x="17" y="2"/>
                    <a:pt x="17" y="5"/>
                  </a:cubicBezTo>
                  <a:cubicBezTo>
                    <a:pt x="0" y="22"/>
                    <a:pt x="34" y="72"/>
                    <a:pt x="84" y="139"/>
                  </a:cubicBezTo>
                  <a:cubicBezTo>
                    <a:pt x="128" y="197"/>
                    <a:pt x="171" y="242"/>
                    <a:pt x="193" y="242"/>
                  </a:cubicBezTo>
                  <a:cubicBezTo>
                    <a:pt x="196" y="242"/>
                    <a:pt x="199" y="241"/>
                    <a:pt x="201" y="239"/>
                  </a:cubicBezTo>
                  <a:cubicBezTo>
                    <a:pt x="218" y="239"/>
                    <a:pt x="201" y="155"/>
                    <a:pt x="151" y="88"/>
                  </a:cubicBezTo>
                  <a:cubicBezTo>
                    <a:pt x="95" y="33"/>
                    <a:pt x="40" y="1"/>
                    <a:pt x="23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47"/>
            <p:cNvSpPr/>
            <p:nvPr/>
          </p:nvSpPr>
          <p:spPr>
            <a:xfrm>
              <a:off x="5684257" y="3441559"/>
              <a:ext cx="8589" cy="10929"/>
            </a:xfrm>
            <a:custGeom>
              <a:avLst/>
              <a:gdLst/>
              <a:ahLst/>
              <a:cxnLst/>
              <a:rect l="l" t="t" r="r" b="b"/>
              <a:pathLst>
                <a:path w="268" h="341" extrusionOk="0">
                  <a:moveTo>
                    <a:pt x="244" y="1"/>
                  </a:moveTo>
                  <a:cubicBezTo>
                    <a:pt x="221" y="1"/>
                    <a:pt x="161" y="64"/>
                    <a:pt x="101" y="154"/>
                  </a:cubicBezTo>
                  <a:cubicBezTo>
                    <a:pt x="34" y="237"/>
                    <a:pt x="1" y="321"/>
                    <a:pt x="17" y="338"/>
                  </a:cubicBezTo>
                  <a:cubicBezTo>
                    <a:pt x="19" y="339"/>
                    <a:pt x="21" y="340"/>
                    <a:pt x="24" y="340"/>
                  </a:cubicBezTo>
                  <a:cubicBezTo>
                    <a:pt x="48" y="340"/>
                    <a:pt x="108" y="277"/>
                    <a:pt x="168" y="187"/>
                  </a:cubicBezTo>
                  <a:cubicBezTo>
                    <a:pt x="234" y="87"/>
                    <a:pt x="268" y="3"/>
                    <a:pt x="251" y="3"/>
                  </a:cubicBezTo>
                  <a:cubicBezTo>
                    <a:pt x="249" y="2"/>
                    <a:pt x="247" y="1"/>
                    <a:pt x="244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47"/>
            <p:cNvSpPr/>
            <p:nvPr/>
          </p:nvSpPr>
          <p:spPr>
            <a:xfrm>
              <a:off x="5652656" y="3413259"/>
              <a:ext cx="8077" cy="10737"/>
            </a:xfrm>
            <a:custGeom>
              <a:avLst/>
              <a:gdLst/>
              <a:ahLst/>
              <a:cxnLst/>
              <a:rect l="l" t="t" r="r" b="b"/>
              <a:pathLst>
                <a:path w="252" h="335" extrusionOk="0">
                  <a:moveTo>
                    <a:pt x="17" y="1"/>
                  </a:moveTo>
                  <a:cubicBezTo>
                    <a:pt x="1" y="18"/>
                    <a:pt x="34" y="101"/>
                    <a:pt x="101" y="185"/>
                  </a:cubicBezTo>
                  <a:cubicBezTo>
                    <a:pt x="151" y="285"/>
                    <a:pt x="218" y="335"/>
                    <a:pt x="235" y="335"/>
                  </a:cubicBezTo>
                  <a:cubicBezTo>
                    <a:pt x="251" y="318"/>
                    <a:pt x="218" y="235"/>
                    <a:pt x="151" y="151"/>
                  </a:cubicBezTo>
                  <a:cubicBezTo>
                    <a:pt x="101" y="51"/>
                    <a:pt x="34" y="1"/>
                    <a:pt x="17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47"/>
            <p:cNvSpPr/>
            <p:nvPr/>
          </p:nvSpPr>
          <p:spPr>
            <a:xfrm>
              <a:off x="5644098" y="3506332"/>
              <a:ext cx="10192" cy="8301"/>
            </a:xfrm>
            <a:custGeom>
              <a:avLst/>
              <a:gdLst/>
              <a:ahLst/>
              <a:cxnLst/>
              <a:rect l="l" t="t" r="r" b="b"/>
              <a:pathLst>
                <a:path w="318" h="259" extrusionOk="0">
                  <a:moveTo>
                    <a:pt x="292" y="1"/>
                  </a:moveTo>
                  <a:cubicBezTo>
                    <a:pt x="267" y="1"/>
                    <a:pt x="207" y="46"/>
                    <a:pt x="134" y="104"/>
                  </a:cubicBezTo>
                  <a:cubicBezTo>
                    <a:pt x="50" y="171"/>
                    <a:pt x="0" y="255"/>
                    <a:pt x="0" y="255"/>
                  </a:cubicBezTo>
                  <a:cubicBezTo>
                    <a:pt x="3" y="258"/>
                    <a:pt x="8" y="259"/>
                    <a:pt x="15" y="259"/>
                  </a:cubicBezTo>
                  <a:cubicBezTo>
                    <a:pt x="46" y="259"/>
                    <a:pt x="115" y="227"/>
                    <a:pt x="184" y="171"/>
                  </a:cubicBezTo>
                  <a:cubicBezTo>
                    <a:pt x="268" y="88"/>
                    <a:pt x="318" y="21"/>
                    <a:pt x="301" y="4"/>
                  </a:cubicBezTo>
                  <a:cubicBezTo>
                    <a:pt x="299" y="2"/>
                    <a:pt x="296" y="1"/>
                    <a:pt x="292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47"/>
            <p:cNvSpPr/>
            <p:nvPr/>
          </p:nvSpPr>
          <p:spPr>
            <a:xfrm>
              <a:off x="5599100" y="3534761"/>
              <a:ext cx="10737" cy="12948"/>
            </a:xfrm>
            <a:custGeom>
              <a:avLst/>
              <a:gdLst/>
              <a:ahLst/>
              <a:cxnLst/>
              <a:rect l="l" t="t" r="r" b="b"/>
              <a:pathLst>
                <a:path w="335" h="404" extrusionOk="0">
                  <a:moveTo>
                    <a:pt x="25" y="0"/>
                  </a:moveTo>
                  <a:cubicBezTo>
                    <a:pt x="22" y="0"/>
                    <a:pt x="19" y="1"/>
                    <a:pt x="18" y="3"/>
                  </a:cubicBezTo>
                  <a:cubicBezTo>
                    <a:pt x="1" y="19"/>
                    <a:pt x="68" y="103"/>
                    <a:pt x="151" y="203"/>
                  </a:cubicBezTo>
                  <a:cubicBezTo>
                    <a:pt x="235" y="320"/>
                    <a:pt x="285" y="404"/>
                    <a:pt x="302" y="404"/>
                  </a:cubicBezTo>
                  <a:cubicBezTo>
                    <a:pt x="335" y="387"/>
                    <a:pt x="302" y="287"/>
                    <a:pt x="218" y="170"/>
                  </a:cubicBezTo>
                  <a:cubicBezTo>
                    <a:pt x="143" y="65"/>
                    <a:pt x="55" y="0"/>
                    <a:pt x="25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47"/>
            <p:cNvSpPr/>
            <p:nvPr/>
          </p:nvSpPr>
          <p:spPr>
            <a:xfrm>
              <a:off x="5689609" y="3527678"/>
              <a:ext cx="8589" cy="7179"/>
            </a:xfrm>
            <a:custGeom>
              <a:avLst/>
              <a:gdLst/>
              <a:ahLst/>
              <a:cxnLst/>
              <a:rect l="l" t="t" r="r" b="b"/>
              <a:pathLst>
                <a:path w="268" h="224" extrusionOk="0">
                  <a:moveTo>
                    <a:pt x="251" y="0"/>
                  </a:moveTo>
                  <a:cubicBezTo>
                    <a:pt x="220" y="0"/>
                    <a:pt x="151" y="19"/>
                    <a:pt x="101" y="57"/>
                  </a:cubicBezTo>
                  <a:cubicBezTo>
                    <a:pt x="17" y="123"/>
                    <a:pt x="1" y="207"/>
                    <a:pt x="17" y="224"/>
                  </a:cubicBezTo>
                  <a:cubicBezTo>
                    <a:pt x="34" y="224"/>
                    <a:pt x="67" y="174"/>
                    <a:pt x="134" y="123"/>
                  </a:cubicBezTo>
                  <a:cubicBezTo>
                    <a:pt x="201" y="57"/>
                    <a:pt x="268" y="23"/>
                    <a:pt x="268" y="6"/>
                  </a:cubicBezTo>
                  <a:cubicBezTo>
                    <a:pt x="268" y="2"/>
                    <a:pt x="262" y="0"/>
                    <a:pt x="251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47"/>
            <p:cNvSpPr/>
            <p:nvPr/>
          </p:nvSpPr>
          <p:spPr>
            <a:xfrm>
              <a:off x="5688552" y="3482776"/>
              <a:ext cx="10737" cy="11442"/>
            </a:xfrm>
            <a:custGeom>
              <a:avLst/>
              <a:gdLst/>
              <a:ahLst/>
              <a:cxnLst/>
              <a:rect l="l" t="t" r="r" b="b"/>
              <a:pathLst>
                <a:path w="335" h="357" extrusionOk="0">
                  <a:moveTo>
                    <a:pt x="27" y="1"/>
                  </a:moveTo>
                  <a:cubicBezTo>
                    <a:pt x="22" y="1"/>
                    <a:pt x="19" y="2"/>
                    <a:pt x="17" y="4"/>
                  </a:cubicBezTo>
                  <a:cubicBezTo>
                    <a:pt x="0" y="21"/>
                    <a:pt x="84" y="87"/>
                    <a:pt x="167" y="188"/>
                  </a:cubicBezTo>
                  <a:cubicBezTo>
                    <a:pt x="244" y="279"/>
                    <a:pt x="292" y="357"/>
                    <a:pt x="325" y="357"/>
                  </a:cubicBezTo>
                  <a:cubicBezTo>
                    <a:pt x="328" y="357"/>
                    <a:pt x="331" y="356"/>
                    <a:pt x="334" y="355"/>
                  </a:cubicBezTo>
                  <a:lnTo>
                    <a:pt x="318" y="355"/>
                  </a:lnTo>
                  <a:cubicBezTo>
                    <a:pt x="334" y="355"/>
                    <a:pt x="301" y="238"/>
                    <a:pt x="217" y="138"/>
                  </a:cubicBezTo>
                  <a:cubicBezTo>
                    <a:pt x="144" y="50"/>
                    <a:pt x="59" y="1"/>
                    <a:pt x="27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47"/>
            <p:cNvSpPr/>
            <p:nvPr/>
          </p:nvSpPr>
          <p:spPr>
            <a:xfrm>
              <a:off x="5648906" y="3551427"/>
              <a:ext cx="3782" cy="11346"/>
            </a:xfrm>
            <a:custGeom>
              <a:avLst/>
              <a:gdLst/>
              <a:ahLst/>
              <a:cxnLst/>
              <a:rect l="l" t="t" r="r" b="b"/>
              <a:pathLst>
                <a:path w="118" h="354" extrusionOk="0">
                  <a:moveTo>
                    <a:pt x="17" y="1"/>
                  </a:moveTo>
                  <a:cubicBezTo>
                    <a:pt x="1" y="1"/>
                    <a:pt x="1" y="84"/>
                    <a:pt x="17" y="184"/>
                  </a:cubicBezTo>
                  <a:cubicBezTo>
                    <a:pt x="33" y="276"/>
                    <a:pt x="62" y="354"/>
                    <a:pt x="80" y="354"/>
                  </a:cubicBezTo>
                  <a:cubicBezTo>
                    <a:pt x="81" y="354"/>
                    <a:pt x="83" y="353"/>
                    <a:pt x="84" y="351"/>
                  </a:cubicBezTo>
                  <a:cubicBezTo>
                    <a:pt x="118" y="351"/>
                    <a:pt x="101" y="268"/>
                    <a:pt x="84" y="168"/>
                  </a:cubicBezTo>
                  <a:cubicBezTo>
                    <a:pt x="68" y="67"/>
                    <a:pt x="34" y="1"/>
                    <a:pt x="17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47"/>
            <p:cNvSpPr/>
            <p:nvPr/>
          </p:nvSpPr>
          <p:spPr>
            <a:xfrm>
              <a:off x="5530577" y="3452264"/>
              <a:ext cx="8045" cy="7724"/>
            </a:xfrm>
            <a:custGeom>
              <a:avLst/>
              <a:gdLst/>
              <a:ahLst/>
              <a:cxnLst/>
              <a:rect l="l" t="t" r="r" b="b"/>
              <a:pathLst>
                <a:path w="251" h="241" extrusionOk="0">
                  <a:moveTo>
                    <a:pt x="25" y="0"/>
                  </a:moveTo>
                  <a:cubicBezTo>
                    <a:pt x="22" y="0"/>
                    <a:pt x="19" y="1"/>
                    <a:pt x="17" y="4"/>
                  </a:cubicBezTo>
                  <a:cubicBezTo>
                    <a:pt x="0" y="20"/>
                    <a:pt x="34" y="87"/>
                    <a:pt x="100" y="154"/>
                  </a:cubicBezTo>
                  <a:cubicBezTo>
                    <a:pt x="158" y="197"/>
                    <a:pt x="216" y="241"/>
                    <a:pt x="241" y="241"/>
                  </a:cubicBezTo>
                  <a:cubicBezTo>
                    <a:pt x="245" y="241"/>
                    <a:pt x="249" y="240"/>
                    <a:pt x="251" y="237"/>
                  </a:cubicBezTo>
                  <a:cubicBezTo>
                    <a:pt x="251" y="221"/>
                    <a:pt x="217" y="154"/>
                    <a:pt x="151" y="87"/>
                  </a:cubicBezTo>
                  <a:cubicBezTo>
                    <a:pt x="93" y="44"/>
                    <a:pt x="47" y="0"/>
                    <a:pt x="25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47"/>
            <p:cNvSpPr/>
            <p:nvPr/>
          </p:nvSpPr>
          <p:spPr>
            <a:xfrm>
              <a:off x="5615702" y="3347332"/>
              <a:ext cx="5384" cy="10352"/>
            </a:xfrm>
            <a:custGeom>
              <a:avLst/>
              <a:gdLst/>
              <a:ahLst/>
              <a:cxnLst/>
              <a:rect l="l" t="t" r="r" b="b"/>
              <a:pathLst>
                <a:path w="168" h="323" extrusionOk="0">
                  <a:moveTo>
                    <a:pt x="145" y="0"/>
                  </a:moveTo>
                  <a:cubicBezTo>
                    <a:pt x="124" y="0"/>
                    <a:pt x="81" y="63"/>
                    <a:pt x="51" y="153"/>
                  </a:cubicBezTo>
                  <a:cubicBezTo>
                    <a:pt x="18" y="237"/>
                    <a:pt x="1" y="320"/>
                    <a:pt x="34" y="320"/>
                  </a:cubicBezTo>
                  <a:cubicBezTo>
                    <a:pt x="36" y="322"/>
                    <a:pt x="38" y="323"/>
                    <a:pt x="40" y="323"/>
                  </a:cubicBezTo>
                  <a:cubicBezTo>
                    <a:pt x="58" y="323"/>
                    <a:pt x="88" y="260"/>
                    <a:pt x="118" y="170"/>
                  </a:cubicBezTo>
                  <a:cubicBezTo>
                    <a:pt x="151" y="86"/>
                    <a:pt x="168" y="3"/>
                    <a:pt x="151" y="3"/>
                  </a:cubicBezTo>
                  <a:cubicBezTo>
                    <a:pt x="149" y="1"/>
                    <a:pt x="147" y="0"/>
                    <a:pt x="145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47"/>
            <p:cNvSpPr/>
            <p:nvPr/>
          </p:nvSpPr>
          <p:spPr>
            <a:xfrm>
              <a:off x="5573396" y="3442713"/>
              <a:ext cx="3269" cy="11282"/>
            </a:xfrm>
            <a:custGeom>
              <a:avLst/>
              <a:gdLst/>
              <a:ahLst/>
              <a:cxnLst/>
              <a:rect l="l" t="t" r="r" b="b"/>
              <a:pathLst>
                <a:path w="102" h="352" extrusionOk="0">
                  <a:moveTo>
                    <a:pt x="18" y="1"/>
                  </a:moveTo>
                  <a:cubicBezTo>
                    <a:pt x="1" y="17"/>
                    <a:pt x="1" y="84"/>
                    <a:pt x="18" y="185"/>
                  </a:cubicBezTo>
                  <a:cubicBezTo>
                    <a:pt x="34" y="285"/>
                    <a:pt x="68" y="352"/>
                    <a:pt x="84" y="352"/>
                  </a:cubicBezTo>
                  <a:cubicBezTo>
                    <a:pt x="101" y="352"/>
                    <a:pt x="101" y="268"/>
                    <a:pt x="84" y="168"/>
                  </a:cubicBezTo>
                  <a:cubicBezTo>
                    <a:pt x="68" y="84"/>
                    <a:pt x="51" y="1"/>
                    <a:pt x="18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47"/>
            <p:cNvSpPr/>
            <p:nvPr/>
          </p:nvSpPr>
          <p:spPr>
            <a:xfrm>
              <a:off x="5690154" y="3395920"/>
              <a:ext cx="13397" cy="4070"/>
            </a:xfrm>
            <a:custGeom>
              <a:avLst/>
              <a:gdLst/>
              <a:ahLst/>
              <a:cxnLst/>
              <a:rect l="l" t="t" r="r" b="b"/>
              <a:pathLst>
                <a:path w="418" h="127" extrusionOk="0">
                  <a:moveTo>
                    <a:pt x="27" y="1"/>
                  </a:moveTo>
                  <a:cubicBezTo>
                    <a:pt x="14" y="1"/>
                    <a:pt x="5" y="3"/>
                    <a:pt x="0" y="7"/>
                  </a:cubicBezTo>
                  <a:cubicBezTo>
                    <a:pt x="0" y="24"/>
                    <a:pt x="84" y="74"/>
                    <a:pt x="201" y="107"/>
                  </a:cubicBezTo>
                  <a:cubicBezTo>
                    <a:pt x="250" y="122"/>
                    <a:pt x="297" y="127"/>
                    <a:pt x="334" y="127"/>
                  </a:cubicBezTo>
                  <a:cubicBezTo>
                    <a:pt x="385" y="127"/>
                    <a:pt x="418" y="117"/>
                    <a:pt x="418" y="107"/>
                  </a:cubicBezTo>
                  <a:cubicBezTo>
                    <a:pt x="418" y="91"/>
                    <a:pt x="318" y="74"/>
                    <a:pt x="218" y="41"/>
                  </a:cubicBezTo>
                  <a:cubicBezTo>
                    <a:pt x="132" y="16"/>
                    <a:pt x="64" y="1"/>
                    <a:pt x="27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47"/>
            <p:cNvSpPr/>
            <p:nvPr/>
          </p:nvSpPr>
          <p:spPr>
            <a:xfrm>
              <a:off x="5745312" y="3379543"/>
              <a:ext cx="6442" cy="14487"/>
            </a:xfrm>
            <a:custGeom>
              <a:avLst/>
              <a:gdLst/>
              <a:ahLst/>
              <a:cxnLst/>
              <a:rect l="l" t="t" r="r" b="b"/>
              <a:pathLst>
                <a:path w="201" h="452" extrusionOk="0">
                  <a:moveTo>
                    <a:pt x="184" y="0"/>
                  </a:moveTo>
                  <a:cubicBezTo>
                    <a:pt x="167" y="0"/>
                    <a:pt x="134" y="100"/>
                    <a:pt x="84" y="217"/>
                  </a:cubicBezTo>
                  <a:cubicBezTo>
                    <a:pt x="50" y="334"/>
                    <a:pt x="0" y="435"/>
                    <a:pt x="17" y="451"/>
                  </a:cubicBezTo>
                  <a:cubicBezTo>
                    <a:pt x="34" y="451"/>
                    <a:pt x="117" y="368"/>
                    <a:pt x="151" y="251"/>
                  </a:cubicBezTo>
                  <a:cubicBezTo>
                    <a:pt x="201" y="117"/>
                    <a:pt x="201" y="0"/>
                    <a:pt x="184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47"/>
            <p:cNvSpPr/>
            <p:nvPr/>
          </p:nvSpPr>
          <p:spPr>
            <a:xfrm>
              <a:off x="5743710" y="3440918"/>
              <a:ext cx="8045" cy="7820"/>
            </a:xfrm>
            <a:custGeom>
              <a:avLst/>
              <a:gdLst/>
              <a:ahLst/>
              <a:cxnLst/>
              <a:rect l="l" t="t" r="r" b="b"/>
              <a:pathLst>
                <a:path w="251" h="244" extrusionOk="0">
                  <a:moveTo>
                    <a:pt x="22" y="1"/>
                  </a:moveTo>
                  <a:cubicBezTo>
                    <a:pt x="12" y="1"/>
                    <a:pt x="4" y="3"/>
                    <a:pt x="0" y="7"/>
                  </a:cubicBezTo>
                  <a:cubicBezTo>
                    <a:pt x="0" y="23"/>
                    <a:pt x="50" y="73"/>
                    <a:pt x="117" y="124"/>
                  </a:cubicBezTo>
                  <a:cubicBezTo>
                    <a:pt x="162" y="183"/>
                    <a:pt x="207" y="243"/>
                    <a:pt x="228" y="243"/>
                  </a:cubicBezTo>
                  <a:cubicBezTo>
                    <a:pt x="230" y="243"/>
                    <a:pt x="232" y="242"/>
                    <a:pt x="234" y="241"/>
                  </a:cubicBezTo>
                  <a:cubicBezTo>
                    <a:pt x="251" y="241"/>
                    <a:pt x="234" y="157"/>
                    <a:pt x="167" y="73"/>
                  </a:cubicBezTo>
                  <a:cubicBezTo>
                    <a:pt x="116" y="22"/>
                    <a:pt x="55" y="1"/>
                    <a:pt x="22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47"/>
            <p:cNvSpPr/>
            <p:nvPr/>
          </p:nvSpPr>
          <p:spPr>
            <a:xfrm>
              <a:off x="5743261" y="3476846"/>
              <a:ext cx="11185" cy="2564"/>
            </a:xfrm>
            <a:custGeom>
              <a:avLst/>
              <a:gdLst/>
              <a:ahLst/>
              <a:cxnLst/>
              <a:rect l="l" t="t" r="r" b="b"/>
              <a:pathLst>
                <a:path w="349" h="80" extrusionOk="0">
                  <a:moveTo>
                    <a:pt x="126" y="1"/>
                  </a:moveTo>
                  <a:cubicBezTo>
                    <a:pt x="53" y="1"/>
                    <a:pt x="1" y="25"/>
                    <a:pt x="14" y="39"/>
                  </a:cubicBezTo>
                  <a:cubicBezTo>
                    <a:pt x="14" y="55"/>
                    <a:pt x="81" y="55"/>
                    <a:pt x="165" y="72"/>
                  </a:cubicBezTo>
                  <a:cubicBezTo>
                    <a:pt x="220" y="72"/>
                    <a:pt x="276" y="79"/>
                    <a:pt x="307" y="79"/>
                  </a:cubicBezTo>
                  <a:cubicBezTo>
                    <a:pt x="322" y="79"/>
                    <a:pt x="332" y="78"/>
                    <a:pt x="332" y="72"/>
                  </a:cubicBezTo>
                  <a:cubicBezTo>
                    <a:pt x="348" y="55"/>
                    <a:pt x="265" y="5"/>
                    <a:pt x="181" y="5"/>
                  </a:cubicBezTo>
                  <a:cubicBezTo>
                    <a:pt x="162" y="2"/>
                    <a:pt x="144" y="1"/>
                    <a:pt x="126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47"/>
            <p:cNvSpPr/>
            <p:nvPr/>
          </p:nvSpPr>
          <p:spPr>
            <a:xfrm>
              <a:off x="5786528" y="3467904"/>
              <a:ext cx="7019" cy="10833"/>
            </a:xfrm>
            <a:custGeom>
              <a:avLst/>
              <a:gdLst/>
              <a:ahLst/>
              <a:cxnLst/>
              <a:rect l="l" t="t" r="r" b="b"/>
              <a:pathLst>
                <a:path w="219" h="338" extrusionOk="0">
                  <a:moveTo>
                    <a:pt x="185" y="0"/>
                  </a:moveTo>
                  <a:cubicBezTo>
                    <a:pt x="168" y="0"/>
                    <a:pt x="151" y="84"/>
                    <a:pt x="101" y="167"/>
                  </a:cubicBezTo>
                  <a:cubicBezTo>
                    <a:pt x="51" y="251"/>
                    <a:pt x="1" y="318"/>
                    <a:pt x="1" y="334"/>
                  </a:cubicBezTo>
                  <a:cubicBezTo>
                    <a:pt x="3" y="336"/>
                    <a:pt x="6" y="337"/>
                    <a:pt x="10" y="337"/>
                  </a:cubicBezTo>
                  <a:cubicBezTo>
                    <a:pt x="38" y="337"/>
                    <a:pt x="110" y="288"/>
                    <a:pt x="168" y="201"/>
                  </a:cubicBezTo>
                  <a:cubicBezTo>
                    <a:pt x="218" y="100"/>
                    <a:pt x="201" y="0"/>
                    <a:pt x="185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47"/>
            <p:cNvSpPr/>
            <p:nvPr/>
          </p:nvSpPr>
          <p:spPr>
            <a:xfrm>
              <a:off x="5781176" y="3413195"/>
              <a:ext cx="12371" cy="12435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361" y="0"/>
                  </a:moveTo>
                  <a:cubicBezTo>
                    <a:pt x="334" y="0"/>
                    <a:pt x="258" y="65"/>
                    <a:pt x="168" y="170"/>
                  </a:cubicBezTo>
                  <a:cubicBezTo>
                    <a:pt x="68" y="270"/>
                    <a:pt x="1" y="370"/>
                    <a:pt x="17" y="387"/>
                  </a:cubicBezTo>
                  <a:cubicBezTo>
                    <a:pt x="34" y="387"/>
                    <a:pt x="118" y="320"/>
                    <a:pt x="218" y="220"/>
                  </a:cubicBezTo>
                  <a:cubicBezTo>
                    <a:pt x="318" y="103"/>
                    <a:pt x="385" y="20"/>
                    <a:pt x="368" y="3"/>
                  </a:cubicBezTo>
                  <a:cubicBezTo>
                    <a:pt x="367" y="1"/>
                    <a:pt x="364" y="0"/>
                    <a:pt x="361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47"/>
            <p:cNvSpPr/>
            <p:nvPr/>
          </p:nvSpPr>
          <p:spPr>
            <a:xfrm>
              <a:off x="5468432" y="3486109"/>
              <a:ext cx="343832" cy="178358"/>
            </a:xfrm>
            <a:custGeom>
              <a:avLst/>
              <a:gdLst/>
              <a:ahLst/>
              <a:cxnLst/>
              <a:rect l="l" t="t" r="r" b="b"/>
              <a:pathLst>
                <a:path w="10728" h="5565" extrusionOk="0">
                  <a:moveTo>
                    <a:pt x="8071" y="0"/>
                  </a:moveTo>
                  <a:cubicBezTo>
                    <a:pt x="8071" y="0"/>
                    <a:pt x="8054" y="2373"/>
                    <a:pt x="7737" y="2523"/>
                  </a:cubicBezTo>
                  <a:cubicBezTo>
                    <a:pt x="5999" y="3342"/>
                    <a:pt x="3877" y="3459"/>
                    <a:pt x="3109" y="3476"/>
                  </a:cubicBezTo>
                  <a:cubicBezTo>
                    <a:pt x="3008" y="3425"/>
                    <a:pt x="2908" y="3359"/>
                    <a:pt x="2775" y="3275"/>
                  </a:cubicBezTo>
                  <a:cubicBezTo>
                    <a:pt x="2674" y="3208"/>
                    <a:pt x="2574" y="3125"/>
                    <a:pt x="2491" y="3008"/>
                  </a:cubicBezTo>
                  <a:cubicBezTo>
                    <a:pt x="2390" y="2891"/>
                    <a:pt x="2290" y="2757"/>
                    <a:pt x="2223" y="2607"/>
                  </a:cubicBezTo>
                  <a:cubicBezTo>
                    <a:pt x="2205" y="2536"/>
                    <a:pt x="2145" y="2498"/>
                    <a:pt x="2083" y="2498"/>
                  </a:cubicBezTo>
                  <a:cubicBezTo>
                    <a:pt x="2028" y="2498"/>
                    <a:pt x="1970" y="2527"/>
                    <a:pt x="1939" y="2590"/>
                  </a:cubicBezTo>
                  <a:cubicBezTo>
                    <a:pt x="1906" y="2724"/>
                    <a:pt x="2023" y="3108"/>
                    <a:pt x="2357" y="3459"/>
                  </a:cubicBezTo>
                  <a:cubicBezTo>
                    <a:pt x="2553" y="3664"/>
                    <a:pt x="2376" y="3715"/>
                    <a:pt x="2141" y="3715"/>
                  </a:cubicBezTo>
                  <a:cubicBezTo>
                    <a:pt x="1976" y="3715"/>
                    <a:pt x="1782" y="3690"/>
                    <a:pt x="1672" y="3676"/>
                  </a:cubicBezTo>
                  <a:cubicBezTo>
                    <a:pt x="1490" y="3655"/>
                    <a:pt x="1082" y="3626"/>
                    <a:pt x="790" y="3626"/>
                  </a:cubicBezTo>
                  <a:cubicBezTo>
                    <a:pt x="626" y="3626"/>
                    <a:pt x="499" y="3635"/>
                    <a:pt x="469" y="3659"/>
                  </a:cubicBezTo>
                  <a:cubicBezTo>
                    <a:pt x="352" y="3776"/>
                    <a:pt x="452" y="3910"/>
                    <a:pt x="736" y="3943"/>
                  </a:cubicBezTo>
                  <a:cubicBezTo>
                    <a:pt x="1003" y="3960"/>
                    <a:pt x="1822" y="4094"/>
                    <a:pt x="1789" y="4244"/>
                  </a:cubicBezTo>
                  <a:cubicBezTo>
                    <a:pt x="1784" y="4282"/>
                    <a:pt x="1667" y="4296"/>
                    <a:pt x="1503" y="4296"/>
                  </a:cubicBezTo>
                  <a:cubicBezTo>
                    <a:pt x="1093" y="4296"/>
                    <a:pt x="385" y="4211"/>
                    <a:pt x="385" y="4211"/>
                  </a:cubicBezTo>
                  <a:cubicBezTo>
                    <a:pt x="385" y="4211"/>
                    <a:pt x="307" y="4188"/>
                    <a:pt x="227" y="4188"/>
                  </a:cubicBezTo>
                  <a:cubicBezTo>
                    <a:pt x="156" y="4188"/>
                    <a:pt x="84" y="4206"/>
                    <a:pt x="68" y="4278"/>
                  </a:cubicBezTo>
                  <a:cubicBezTo>
                    <a:pt x="1" y="4578"/>
                    <a:pt x="1488" y="4662"/>
                    <a:pt x="1638" y="4662"/>
                  </a:cubicBezTo>
                  <a:cubicBezTo>
                    <a:pt x="1734" y="4662"/>
                    <a:pt x="1723" y="4813"/>
                    <a:pt x="1621" y="4813"/>
                  </a:cubicBezTo>
                  <a:cubicBezTo>
                    <a:pt x="1616" y="4813"/>
                    <a:pt x="1611" y="4813"/>
                    <a:pt x="1605" y="4812"/>
                  </a:cubicBezTo>
                  <a:cubicBezTo>
                    <a:pt x="1548" y="4812"/>
                    <a:pt x="1108" y="4747"/>
                    <a:pt x="730" y="4747"/>
                  </a:cubicBezTo>
                  <a:cubicBezTo>
                    <a:pt x="446" y="4747"/>
                    <a:pt x="197" y="4784"/>
                    <a:pt x="168" y="4912"/>
                  </a:cubicBezTo>
                  <a:cubicBezTo>
                    <a:pt x="118" y="5146"/>
                    <a:pt x="1388" y="4979"/>
                    <a:pt x="1622" y="5163"/>
                  </a:cubicBezTo>
                  <a:cubicBezTo>
                    <a:pt x="1872" y="5364"/>
                    <a:pt x="653" y="5197"/>
                    <a:pt x="619" y="5414"/>
                  </a:cubicBezTo>
                  <a:cubicBezTo>
                    <a:pt x="602" y="5497"/>
                    <a:pt x="602" y="5564"/>
                    <a:pt x="1321" y="5564"/>
                  </a:cubicBezTo>
                  <a:cubicBezTo>
                    <a:pt x="1839" y="5531"/>
                    <a:pt x="2340" y="5481"/>
                    <a:pt x="2858" y="5397"/>
                  </a:cubicBezTo>
                  <a:cubicBezTo>
                    <a:pt x="2858" y="5397"/>
                    <a:pt x="3272" y="5425"/>
                    <a:pt x="3908" y="5425"/>
                  </a:cubicBezTo>
                  <a:cubicBezTo>
                    <a:pt x="5942" y="5425"/>
                    <a:pt x="10247" y="5134"/>
                    <a:pt x="10527" y="2690"/>
                  </a:cubicBezTo>
                  <a:cubicBezTo>
                    <a:pt x="10628" y="1872"/>
                    <a:pt x="10694" y="1053"/>
                    <a:pt x="10728" y="234"/>
                  </a:cubicBezTo>
                  <a:lnTo>
                    <a:pt x="8071" y="0"/>
                  </a:ln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47"/>
            <p:cNvSpPr/>
            <p:nvPr/>
          </p:nvSpPr>
          <p:spPr>
            <a:xfrm>
              <a:off x="5607145" y="3161923"/>
              <a:ext cx="111951" cy="217171"/>
            </a:xfrm>
            <a:custGeom>
              <a:avLst/>
              <a:gdLst/>
              <a:ahLst/>
              <a:cxnLst/>
              <a:rect l="l" t="t" r="r" b="b"/>
              <a:pathLst>
                <a:path w="3493" h="6776" extrusionOk="0">
                  <a:moveTo>
                    <a:pt x="1187" y="0"/>
                  </a:moveTo>
                  <a:cubicBezTo>
                    <a:pt x="600" y="0"/>
                    <a:pt x="99" y="464"/>
                    <a:pt x="67" y="1059"/>
                  </a:cubicBezTo>
                  <a:cubicBezTo>
                    <a:pt x="0" y="1761"/>
                    <a:pt x="0" y="2463"/>
                    <a:pt x="84" y="3164"/>
                  </a:cubicBezTo>
                  <a:cubicBezTo>
                    <a:pt x="251" y="4234"/>
                    <a:pt x="1053" y="4367"/>
                    <a:pt x="1053" y="4367"/>
                  </a:cubicBezTo>
                  <a:cubicBezTo>
                    <a:pt x="1053" y="4367"/>
                    <a:pt x="1070" y="5036"/>
                    <a:pt x="1070" y="5654"/>
                  </a:cubicBezTo>
                  <a:cubicBezTo>
                    <a:pt x="1103" y="6289"/>
                    <a:pt x="1621" y="6773"/>
                    <a:pt x="2239" y="6773"/>
                  </a:cubicBezTo>
                  <a:cubicBezTo>
                    <a:pt x="2260" y="6775"/>
                    <a:pt x="2281" y="6775"/>
                    <a:pt x="2302" y="6775"/>
                  </a:cubicBezTo>
                  <a:cubicBezTo>
                    <a:pt x="2893" y="6775"/>
                    <a:pt x="3393" y="6318"/>
                    <a:pt x="3409" y="5721"/>
                  </a:cubicBezTo>
                  <a:lnTo>
                    <a:pt x="3476" y="591"/>
                  </a:lnTo>
                  <a:lnTo>
                    <a:pt x="3493" y="240"/>
                  </a:lnTo>
                  <a:lnTo>
                    <a:pt x="1304" y="7"/>
                  </a:lnTo>
                  <a:cubicBezTo>
                    <a:pt x="1264" y="2"/>
                    <a:pt x="1225" y="0"/>
                    <a:pt x="1187" y="0"/>
                  </a:cubicBezTo>
                  <a:close/>
                </a:path>
              </a:pathLst>
            </a:custGeom>
            <a:solidFill>
              <a:srgbClr val="B788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47"/>
            <p:cNvSpPr/>
            <p:nvPr/>
          </p:nvSpPr>
          <p:spPr>
            <a:xfrm>
              <a:off x="5616792" y="3212915"/>
              <a:ext cx="8589" cy="8237"/>
            </a:xfrm>
            <a:custGeom>
              <a:avLst/>
              <a:gdLst/>
              <a:ahLst/>
              <a:cxnLst/>
              <a:rect l="l" t="t" r="r" b="b"/>
              <a:pathLst>
                <a:path w="268" h="257" extrusionOk="0">
                  <a:moveTo>
                    <a:pt x="113" y="0"/>
                  </a:moveTo>
                  <a:cubicBezTo>
                    <a:pt x="54" y="0"/>
                    <a:pt x="0" y="60"/>
                    <a:pt x="0" y="120"/>
                  </a:cubicBezTo>
                  <a:cubicBezTo>
                    <a:pt x="0" y="187"/>
                    <a:pt x="67" y="253"/>
                    <a:pt x="134" y="253"/>
                  </a:cubicBezTo>
                  <a:cubicBezTo>
                    <a:pt x="141" y="255"/>
                    <a:pt x="148" y="256"/>
                    <a:pt x="155" y="256"/>
                  </a:cubicBezTo>
                  <a:cubicBezTo>
                    <a:pt x="214" y="256"/>
                    <a:pt x="268" y="196"/>
                    <a:pt x="268" y="136"/>
                  </a:cubicBezTo>
                  <a:cubicBezTo>
                    <a:pt x="268" y="53"/>
                    <a:pt x="217" y="3"/>
                    <a:pt x="134" y="3"/>
                  </a:cubicBezTo>
                  <a:cubicBezTo>
                    <a:pt x="127" y="1"/>
                    <a:pt x="120" y="0"/>
                    <a:pt x="11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47"/>
            <p:cNvSpPr/>
            <p:nvPr/>
          </p:nvSpPr>
          <p:spPr>
            <a:xfrm>
              <a:off x="5615189" y="3205479"/>
              <a:ext cx="17692" cy="4936"/>
            </a:xfrm>
            <a:custGeom>
              <a:avLst/>
              <a:gdLst/>
              <a:ahLst/>
              <a:cxnLst/>
              <a:rect l="l" t="t" r="r" b="b"/>
              <a:pathLst>
                <a:path w="552" h="154" extrusionOk="0">
                  <a:moveTo>
                    <a:pt x="267" y="1"/>
                  </a:moveTo>
                  <a:cubicBezTo>
                    <a:pt x="184" y="1"/>
                    <a:pt x="117" y="34"/>
                    <a:pt x="50" y="84"/>
                  </a:cubicBezTo>
                  <a:cubicBezTo>
                    <a:pt x="0" y="118"/>
                    <a:pt x="0" y="151"/>
                    <a:pt x="0" y="151"/>
                  </a:cubicBezTo>
                  <a:cubicBezTo>
                    <a:pt x="2" y="153"/>
                    <a:pt x="4" y="154"/>
                    <a:pt x="7" y="154"/>
                  </a:cubicBezTo>
                  <a:cubicBezTo>
                    <a:pt x="33" y="154"/>
                    <a:pt x="112" y="99"/>
                    <a:pt x="227" y="99"/>
                  </a:cubicBezTo>
                  <a:cubicBezTo>
                    <a:pt x="240" y="99"/>
                    <a:pt x="254" y="100"/>
                    <a:pt x="267" y="101"/>
                  </a:cubicBezTo>
                  <a:cubicBezTo>
                    <a:pt x="401" y="101"/>
                    <a:pt x="495" y="154"/>
                    <a:pt x="526" y="154"/>
                  </a:cubicBezTo>
                  <a:cubicBezTo>
                    <a:pt x="530" y="154"/>
                    <a:pt x="533" y="153"/>
                    <a:pt x="535" y="151"/>
                  </a:cubicBezTo>
                  <a:cubicBezTo>
                    <a:pt x="551" y="135"/>
                    <a:pt x="535" y="101"/>
                    <a:pt x="485" y="68"/>
                  </a:cubicBezTo>
                  <a:cubicBezTo>
                    <a:pt x="418" y="34"/>
                    <a:pt x="351" y="1"/>
                    <a:pt x="26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47"/>
            <p:cNvSpPr/>
            <p:nvPr/>
          </p:nvSpPr>
          <p:spPr>
            <a:xfrm>
              <a:off x="5661245" y="3212915"/>
              <a:ext cx="9134" cy="8237"/>
            </a:xfrm>
            <a:custGeom>
              <a:avLst/>
              <a:gdLst/>
              <a:ahLst/>
              <a:cxnLst/>
              <a:rect l="l" t="t" r="r" b="b"/>
              <a:pathLst>
                <a:path w="285" h="257" extrusionOk="0">
                  <a:moveTo>
                    <a:pt x="125" y="0"/>
                  </a:moveTo>
                  <a:cubicBezTo>
                    <a:pt x="53" y="0"/>
                    <a:pt x="0" y="60"/>
                    <a:pt x="0" y="120"/>
                  </a:cubicBezTo>
                  <a:cubicBezTo>
                    <a:pt x="0" y="187"/>
                    <a:pt x="67" y="253"/>
                    <a:pt x="134" y="253"/>
                  </a:cubicBezTo>
                  <a:cubicBezTo>
                    <a:pt x="141" y="255"/>
                    <a:pt x="148" y="256"/>
                    <a:pt x="155" y="256"/>
                  </a:cubicBezTo>
                  <a:cubicBezTo>
                    <a:pt x="214" y="256"/>
                    <a:pt x="269" y="196"/>
                    <a:pt x="284" y="136"/>
                  </a:cubicBezTo>
                  <a:cubicBezTo>
                    <a:pt x="284" y="53"/>
                    <a:pt x="217" y="3"/>
                    <a:pt x="150" y="3"/>
                  </a:cubicBezTo>
                  <a:cubicBezTo>
                    <a:pt x="142" y="1"/>
                    <a:pt x="133" y="0"/>
                    <a:pt x="12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47"/>
            <p:cNvSpPr/>
            <p:nvPr/>
          </p:nvSpPr>
          <p:spPr>
            <a:xfrm>
              <a:off x="5661245" y="3206569"/>
              <a:ext cx="17692" cy="4904"/>
            </a:xfrm>
            <a:custGeom>
              <a:avLst/>
              <a:gdLst/>
              <a:ahLst/>
              <a:cxnLst/>
              <a:rect l="l" t="t" r="r" b="b"/>
              <a:pathLst>
                <a:path w="552" h="153" extrusionOk="0">
                  <a:moveTo>
                    <a:pt x="267" y="0"/>
                  </a:moveTo>
                  <a:cubicBezTo>
                    <a:pt x="201" y="0"/>
                    <a:pt x="117" y="17"/>
                    <a:pt x="67" y="67"/>
                  </a:cubicBezTo>
                  <a:cubicBezTo>
                    <a:pt x="17" y="101"/>
                    <a:pt x="0" y="134"/>
                    <a:pt x="0" y="151"/>
                  </a:cubicBezTo>
                  <a:cubicBezTo>
                    <a:pt x="2" y="152"/>
                    <a:pt x="4" y="153"/>
                    <a:pt x="7" y="153"/>
                  </a:cubicBezTo>
                  <a:cubicBezTo>
                    <a:pt x="38" y="153"/>
                    <a:pt x="146" y="84"/>
                    <a:pt x="267" y="84"/>
                  </a:cubicBezTo>
                  <a:cubicBezTo>
                    <a:pt x="393" y="84"/>
                    <a:pt x="495" y="142"/>
                    <a:pt x="535" y="142"/>
                  </a:cubicBezTo>
                  <a:cubicBezTo>
                    <a:pt x="543" y="142"/>
                    <a:pt x="549" y="140"/>
                    <a:pt x="551" y="134"/>
                  </a:cubicBezTo>
                  <a:cubicBezTo>
                    <a:pt x="551" y="134"/>
                    <a:pt x="535" y="101"/>
                    <a:pt x="485" y="67"/>
                  </a:cubicBezTo>
                  <a:cubicBezTo>
                    <a:pt x="418" y="17"/>
                    <a:pt x="351" y="0"/>
                    <a:pt x="26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47"/>
            <p:cNvSpPr/>
            <p:nvPr/>
          </p:nvSpPr>
          <p:spPr>
            <a:xfrm>
              <a:off x="5632304" y="3207114"/>
              <a:ext cx="14487" cy="39101"/>
            </a:xfrm>
            <a:custGeom>
              <a:avLst/>
              <a:gdLst/>
              <a:ahLst/>
              <a:cxnLst/>
              <a:rect l="l" t="t" r="r" b="b"/>
              <a:pathLst>
                <a:path w="452" h="1220" extrusionOk="0">
                  <a:moveTo>
                    <a:pt x="452" y="0"/>
                  </a:moveTo>
                  <a:cubicBezTo>
                    <a:pt x="318" y="234"/>
                    <a:pt x="218" y="468"/>
                    <a:pt x="134" y="719"/>
                  </a:cubicBezTo>
                  <a:cubicBezTo>
                    <a:pt x="101" y="819"/>
                    <a:pt x="68" y="919"/>
                    <a:pt x="34" y="1003"/>
                  </a:cubicBezTo>
                  <a:cubicBezTo>
                    <a:pt x="1" y="1053"/>
                    <a:pt x="1" y="1103"/>
                    <a:pt x="17" y="1153"/>
                  </a:cubicBezTo>
                  <a:cubicBezTo>
                    <a:pt x="17" y="1170"/>
                    <a:pt x="51" y="1203"/>
                    <a:pt x="68" y="1203"/>
                  </a:cubicBezTo>
                  <a:cubicBezTo>
                    <a:pt x="84" y="1203"/>
                    <a:pt x="118" y="1220"/>
                    <a:pt x="134" y="1220"/>
                  </a:cubicBezTo>
                  <a:lnTo>
                    <a:pt x="385" y="1220"/>
                  </a:lnTo>
                  <a:cubicBezTo>
                    <a:pt x="302" y="1186"/>
                    <a:pt x="218" y="1170"/>
                    <a:pt x="134" y="1170"/>
                  </a:cubicBezTo>
                  <a:cubicBezTo>
                    <a:pt x="101" y="1170"/>
                    <a:pt x="68" y="1170"/>
                    <a:pt x="68" y="1136"/>
                  </a:cubicBezTo>
                  <a:cubicBezTo>
                    <a:pt x="51" y="1103"/>
                    <a:pt x="68" y="1053"/>
                    <a:pt x="84" y="1019"/>
                  </a:cubicBezTo>
                  <a:cubicBezTo>
                    <a:pt x="118" y="936"/>
                    <a:pt x="151" y="835"/>
                    <a:pt x="201" y="735"/>
                  </a:cubicBezTo>
                  <a:cubicBezTo>
                    <a:pt x="302" y="501"/>
                    <a:pt x="385" y="251"/>
                    <a:pt x="45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47"/>
            <p:cNvSpPr/>
            <p:nvPr/>
          </p:nvSpPr>
          <p:spPr>
            <a:xfrm>
              <a:off x="5640893" y="3289578"/>
              <a:ext cx="46088" cy="20672"/>
            </a:xfrm>
            <a:custGeom>
              <a:avLst/>
              <a:gdLst/>
              <a:ahLst/>
              <a:cxnLst/>
              <a:rect l="l" t="t" r="r" b="b"/>
              <a:pathLst>
                <a:path w="1438" h="645" extrusionOk="0">
                  <a:moveTo>
                    <a:pt x="1437" y="0"/>
                  </a:moveTo>
                  <a:lnTo>
                    <a:pt x="1437" y="0"/>
                  </a:lnTo>
                  <a:cubicBezTo>
                    <a:pt x="1003" y="251"/>
                    <a:pt x="501" y="384"/>
                    <a:pt x="0" y="384"/>
                  </a:cubicBezTo>
                  <a:lnTo>
                    <a:pt x="17" y="635"/>
                  </a:lnTo>
                  <a:cubicBezTo>
                    <a:pt x="85" y="641"/>
                    <a:pt x="150" y="644"/>
                    <a:pt x="213" y="644"/>
                  </a:cubicBezTo>
                  <a:cubicBezTo>
                    <a:pt x="1129" y="644"/>
                    <a:pt x="1437" y="0"/>
                    <a:pt x="1437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47"/>
            <p:cNvSpPr/>
            <p:nvPr/>
          </p:nvSpPr>
          <p:spPr>
            <a:xfrm>
              <a:off x="5645701" y="3254131"/>
              <a:ext cx="15031" cy="10512"/>
            </a:xfrm>
            <a:custGeom>
              <a:avLst/>
              <a:gdLst/>
              <a:ahLst/>
              <a:cxnLst/>
              <a:rect l="l" t="t" r="r" b="b"/>
              <a:pathLst>
                <a:path w="469" h="328" extrusionOk="0">
                  <a:moveTo>
                    <a:pt x="218" y="0"/>
                  </a:moveTo>
                  <a:cubicBezTo>
                    <a:pt x="146" y="0"/>
                    <a:pt x="75" y="46"/>
                    <a:pt x="17" y="104"/>
                  </a:cubicBezTo>
                  <a:cubicBezTo>
                    <a:pt x="0" y="120"/>
                    <a:pt x="0" y="137"/>
                    <a:pt x="17" y="154"/>
                  </a:cubicBezTo>
                  <a:cubicBezTo>
                    <a:pt x="34" y="170"/>
                    <a:pt x="34" y="187"/>
                    <a:pt x="51" y="204"/>
                  </a:cubicBezTo>
                  <a:cubicBezTo>
                    <a:pt x="117" y="254"/>
                    <a:pt x="168" y="287"/>
                    <a:pt x="251" y="321"/>
                  </a:cubicBezTo>
                  <a:cubicBezTo>
                    <a:pt x="268" y="325"/>
                    <a:pt x="285" y="327"/>
                    <a:pt x="301" y="327"/>
                  </a:cubicBezTo>
                  <a:cubicBezTo>
                    <a:pt x="350" y="327"/>
                    <a:pt x="397" y="308"/>
                    <a:pt x="435" y="271"/>
                  </a:cubicBezTo>
                  <a:cubicBezTo>
                    <a:pt x="468" y="221"/>
                    <a:pt x="468" y="137"/>
                    <a:pt x="418" y="87"/>
                  </a:cubicBezTo>
                  <a:cubicBezTo>
                    <a:pt x="385" y="37"/>
                    <a:pt x="318" y="3"/>
                    <a:pt x="251" y="3"/>
                  </a:cubicBezTo>
                  <a:cubicBezTo>
                    <a:pt x="240" y="1"/>
                    <a:pt x="229" y="0"/>
                    <a:pt x="218" y="0"/>
                  </a:cubicBezTo>
                  <a:close/>
                </a:path>
              </a:pathLst>
            </a:custGeom>
            <a:solidFill>
              <a:srgbClr val="AA65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47"/>
            <p:cNvSpPr/>
            <p:nvPr/>
          </p:nvSpPr>
          <p:spPr>
            <a:xfrm>
              <a:off x="5643009" y="3249420"/>
              <a:ext cx="16121" cy="13397"/>
            </a:xfrm>
            <a:custGeom>
              <a:avLst/>
              <a:gdLst/>
              <a:ahLst/>
              <a:cxnLst/>
              <a:rect l="l" t="t" r="r" b="b"/>
              <a:pathLst>
                <a:path w="503" h="418" extrusionOk="0">
                  <a:moveTo>
                    <a:pt x="469" y="0"/>
                  </a:moveTo>
                  <a:cubicBezTo>
                    <a:pt x="452" y="0"/>
                    <a:pt x="452" y="150"/>
                    <a:pt x="318" y="267"/>
                  </a:cubicBezTo>
                  <a:cubicBezTo>
                    <a:pt x="185" y="384"/>
                    <a:pt x="1" y="368"/>
                    <a:pt x="1" y="384"/>
                  </a:cubicBezTo>
                  <a:cubicBezTo>
                    <a:pt x="1" y="401"/>
                    <a:pt x="51" y="418"/>
                    <a:pt x="118" y="418"/>
                  </a:cubicBezTo>
                  <a:cubicBezTo>
                    <a:pt x="218" y="418"/>
                    <a:pt x="302" y="384"/>
                    <a:pt x="369" y="334"/>
                  </a:cubicBezTo>
                  <a:cubicBezTo>
                    <a:pt x="435" y="267"/>
                    <a:pt x="485" y="184"/>
                    <a:pt x="502" y="100"/>
                  </a:cubicBezTo>
                  <a:cubicBezTo>
                    <a:pt x="502" y="33"/>
                    <a:pt x="485" y="0"/>
                    <a:pt x="46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47"/>
            <p:cNvSpPr/>
            <p:nvPr/>
          </p:nvSpPr>
          <p:spPr>
            <a:xfrm>
              <a:off x="5594293" y="3150866"/>
              <a:ext cx="139257" cy="175153"/>
            </a:xfrm>
            <a:custGeom>
              <a:avLst/>
              <a:gdLst/>
              <a:ahLst/>
              <a:cxnLst/>
              <a:rect l="l" t="t" r="r" b="b"/>
              <a:pathLst>
                <a:path w="4345" h="5465" extrusionOk="0">
                  <a:moveTo>
                    <a:pt x="485" y="1"/>
                  </a:moveTo>
                  <a:cubicBezTo>
                    <a:pt x="318" y="17"/>
                    <a:pt x="151" y="101"/>
                    <a:pt x="51" y="235"/>
                  </a:cubicBezTo>
                  <a:cubicBezTo>
                    <a:pt x="0" y="301"/>
                    <a:pt x="0" y="402"/>
                    <a:pt x="67" y="468"/>
                  </a:cubicBezTo>
                  <a:cubicBezTo>
                    <a:pt x="117" y="502"/>
                    <a:pt x="184" y="535"/>
                    <a:pt x="251" y="569"/>
                  </a:cubicBezTo>
                  <a:cubicBezTo>
                    <a:pt x="301" y="602"/>
                    <a:pt x="351" y="652"/>
                    <a:pt x="401" y="702"/>
                  </a:cubicBezTo>
                  <a:cubicBezTo>
                    <a:pt x="418" y="736"/>
                    <a:pt x="452" y="753"/>
                    <a:pt x="485" y="786"/>
                  </a:cubicBezTo>
                  <a:cubicBezTo>
                    <a:pt x="485" y="803"/>
                    <a:pt x="485" y="803"/>
                    <a:pt x="502" y="819"/>
                  </a:cubicBezTo>
                  <a:lnTo>
                    <a:pt x="535" y="836"/>
                  </a:lnTo>
                  <a:lnTo>
                    <a:pt x="602" y="920"/>
                  </a:lnTo>
                  <a:cubicBezTo>
                    <a:pt x="669" y="986"/>
                    <a:pt x="752" y="1037"/>
                    <a:pt x="836" y="1087"/>
                  </a:cubicBezTo>
                  <a:cubicBezTo>
                    <a:pt x="953" y="1170"/>
                    <a:pt x="1087" y="1237"/>
                    <a:pt x="1220" y="1270"/>
                  </a:cubicBezTo>
                  <a:cubicBezTo>
                    <a:pt x="1304" y="1286"/>
                    <a:pt x="1388" y="1293"/>
                    <a:pt x="1471" y="1293"/>
                  </a:cubicBezTo>
                  <a:cubicBezTo>
                    <a:pt x="1851" y="1293"/>
                    <a:pt x="2210" y="1138"/>
                    <a:pt x="2457" y="836"/>
                  </a:cubicBezTo>
                  <a:cubicBezTo>
                    <a:pt x="2540" y="986"/>
                    <a:pt x="2640" y="1120"/>
                    <a:pt x="2757" y="1237"/>
                  </a:cubicBezTo>
                  <a:cubicBezTo>
                    <a:pt x="2841" y="1287"/>
                    <a:pt x="2908" y="1371"/>
                    <a:pt x="2941" y="1454"/>
                  </a:cubicBezTo>
                  <a:cubicBezTo>
                    <a:pt x="2975" y="1605"/>
                    <a:pt x="2958" y="1738"/>
                    <a:pt x="2874" y="1855"/>
                  </a:cubicBezTo>
                  <a:cubicBezTo>
                    <a:pt x="2791" y="2089"/>
                    <a:pt x="2741" y="2340"/>
                    <a:pt x="2741" y="2590"/>
                  </a:cubicBezTo>
                  <a:cubicBezTo>
                    <a:pt x="2757" y="2841"/>
                    <a:pt x="2874" y="3092"/>
                    <a:pt x="3041" y="3259"/>
                  </a:cubicBezTo>
                  <a:cubicBezTo>
                    <a:pt x="3142" y="3326"/>
                    <a:pt x="3225" y="3409"/>
                    <a:pt x="3275" y="3509"/>
                  </a:cubicBezTo>
                  <a:cubicBezTo>
                    <a:pt x="3325" y="3660"/>
                    <a:pt x="3309" y="3810"/>
                    <a:pt x="3242" y="3961"/>
                  </a:cubicBezTo>
                  <a:cubicBezTo>
                    <a:pt x="3142" y="4278"/>
                    <a:pt x="3158" y="4612"/>
                    <a:pt x="3275" y="4930"/>
                  </a:cubicBezTo>
                  <a:cubicBezTo>
                    <a:pt x="3392" y="5247"/>
                    <a:pt x="3760" y="5347"/>
                    <a:pt x="4077" y="5464"/>
                  </a:cubicBezTo>
                  <a:lnTo>
                    <a:pt x="4144" y="5130"/>
                  </a:lnTo>
                  <a:cubicBezTo>
                    <a:pt x="4345" y="3961"/>
                    <a:pt x="4295" y="2758"/>
                    <a:pt x="4228" y="1555"/>
                  </a:cubicBezTo>
                  <a:cubicBezTo>
                    <a:pt x="4211" y="1187"/>
                    <a:pt x="4194" y="769"/>
                    <a:pt x="3944" y="485"/>
                  </a:cubicBezTo>
                  <a:cubicBezTo>
                    <a:pt x="3712" y="195"/>
                    <a:pt x="3329" y="94"/>
                    <a:pt x="2959" y="94"/>
                  </a:cubicBezTo>
                  <a:cubicBezTo>
                    <a:pt x="2903" y="94"/>
                    <a:pt x="2846" y="96"/>
                    <a:pt x="2791" y="101"/>
                  </a:cubicBezTo>
                  <a:cubicBezTo>
                    <a:pt x="2674" y="101"/>
                    <a:pt x="2557" y="134"/>
                    <a:pt x="2457" y="201"/>
                  </a:cubicBezTo>
                  <a:cubicBezTo>
                    <a:pt x="2421" y="197"/>
                    <a:pt x="2386" y="195"/>
                    <a:pt x="2352" y="195"/>
                  </a:cubicBezTo>
                  <a:cubicBezTo>
                    <a:pt x="2259" y="195"/>
                    <a:pt x="2170" y="210"/>
                    <a:pt x="2072" y="235"/>
                  </a:cubicBezTo>
                  <a:cubicBezTo>
                    <a:pt x="1955" y="268"/>
                    <a:pt x="1838" y="285"/>
                    <a:pt x="1721" y="301"/>
                  </a:cubicBezTo>
                  <a:cubicBezTo>
                    <a:pt x="1680" y="310"/>
                    <a:pt x="1634" y="314"/>
                    <a:pt x="1588" y="314"/>
                  </a:cubicBezTo>
                  <a:cubicBezTo>
                    <a:pt x="1542" y="314"/>
                    <a:pt x="1496" y="310"/>
                    <a:pt x="1454" y="301"/>
                  </a:cubicBezTo>
                  <a:cubicBezTo>
                    <a:pt x="1404" y="285"/>
                    <a:pt x="1354" y="268"/>
                    <a:pt x="1320" y="251"/>
                  </a:cubicBezTo>
                  <a:cubicBezTo>
                    <a:pt x="1270" y="218"/>
                    <a:pt x="1187" y="184"/>
                    <a:pt x="1103" y="151"/>
                  </a:cubicBezTo>
                  <a:cubicBezTo>
                    <a:pt x="1053" y="118"/>
                    <a:pt x="1020" y="101"/>
                    <a:pt x="970" y="84"/>
                  </a:cubicBezTo>
                  <a:cubicBezTo>
                    <a:pt x="936" y="67"/>
                    <a:pt x="919" y="67"/>
                    <a:pt x="886" y="51"/>
                  </a:cubicBezTo>
                  <a:cubicBezTo>
                    <a:pt x="869" y="51"/>
                    <a:pt x="836" y="34"/>
                    <a:pt x="802" y="34"/>
                  </a:cubicBezTo>
                  <a:cubicBezTo>
                    <a:pt x="702" y="1"/>
                    <a:pt x="602" y="1"/>
                    <a:pt x="485" y="1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47"/>
            <p:cNvSpPr/>
            <p:nvPr/>
          </p:nvSpPr>
          <p:spPr>
            <a:xfrm>
              <a:off x="5594293" y="3150866"/>
              <a:ext cx="139257" cy="175153"/>
            </a:xfrm>
            <a:custGeom>
              <a:avLst/>
              <a:gdLst/>
              <a:ahLst/>
              <a:cxnLst/>
              <a:rect l="l" t="t" r="r" b="b"/>
              <a:pathLst>
                <a:path w="4345" h="5465" extrusionOk="0">
                  <a:moveTo>
                    <a:pt x="485" y="1"/>
                  </a:moveTo>
                  <a:cubicBezTo>
                    <a:pt x="318" y="17"/>
                    <a:pt x="151" y="101"/>
                    <a:pt x="51" y="235"/>
                  </a:cubicBezTo>
                  <a:cubicBezTo>
                    <a:pt x="0" y="301"/>
                    <a:pt x="0" y="402"/>
                    <a:pt x="67" y="468"/>
                  </a:cubicBezTo>
                  <a:cubicBezTo>
                    <a:pt x="117" y="502"/>
                    <a:pt x="184" y="535"/>
                    <a:pt x="251" y="569"/>
                  </a:cubicBezTo>
                  <a:cubicBezTo>
                    <a:pt x="301" y="602"/>
                    <a:pt x="351" y="652"/>
                    <a:pt x="401" y="702"/>
                  </a:cubicBezTo>
                  <a:cubicBezTo>
                    <a:pt x="418" y="736"/>
                    <a:pt x="452" y="753"/>
                    <a:pt x="485" y="786"/>
                  </a:cubicBezTo>
                  <a:cubicBezTo>
                    <a:pt x="485" y="803"/>
                    <a:pt x="485" y="803"/>
                    <a:pt x="502" y="819"/>
                  </a:cubicBezTo>
                  <a:lnTo>
                    <a:pt x="535" y="836"/>
                  </a:lnTo>
                  <a:lnTo>
                    <a:pt x="602" y="920"/>
                  </a:lnTo>
                  <a:cubicBezTo>
                    <a:pt x="669" y="986"/>
                    <a:pt x="752" y="1037"/>
                    <a:pt x="836" y="1087"/>
                  </a:cubicBezTo>
                  <a:cubicBezTo>
                    <a:pt x="953" y="1170"/>
                    <a:pt x="1087" y="1237"/>
                    <a:pt x="1220" y="1270"/>
                  </a:cubicBezTo>
                  <a:cubicBezTo>
                    <a:pt x="1304" y="1286"/>
                    <a:pt x="1388" y="1293"/>
                    <a:pt x="1471" y="1293"/>
                  </a:cubicBezTo>
                  <a:cubicBezTo>
                    <a:pt x="1851" y="1293"/>
                    <a:pt x="2210" y="1138"/>
                    <a:pt x="2457" y="836"/>
                  </a:cubicBezTo>
                  <a:cubicBezTo>
                    <a:pt x="2540" y="986"/>
                    <a:pt x="2640" y="1120"/>
                    <a:pt x="2757" y="1237"/>
                  </a:cubicBezTo>
                  <a:cubicBezTo>
                    <a:pt x="2841" y="1287"/>
                    <a:pt x="2908" y="1371"/>
                    <a:pt x="2941" y="1454"/>
                  </a:cubicBezTo>
                  <a:cubicBezTo>
                    <a:pt x="2975" y="1605"/>
                    <a:pt x="2958" y="1738"/>
                    <a:pt x="2874" y="1855"/>
                  </a:cubicBezTo>
                  <a:cubicBezTo>
                    <a:pt x="2791" y="2089"/>
                    <a:pt x="2741" y="2340"/>
                    <a:pt x="2741" y="2590"/>
                  </a:cubicBezTo>
                  <a:cubicBezTo>
                    <a:pt x="2757" y="2841"/>
                    <a:pt x="2874" y="3092"/>
                    <a:pt x="3041" y="3259"/>
                  </a:cubicBezTo>
                  <a:cubicBezTo>
                    <a:pt x="3142" y="3326"/>
                    <a:pt x="3225" y="3409"/>
                    <a:pt x="3275" y="3509"/>
                  </a:cubicBezTo>
                  <a:cubicBezTo>
                    <a:pt x="3325" y="3660"/>
                    <a:pt x="3309" y="3810"/>
                    <a:pt x="3242" y="3961"/>
                  </a:cubicBezTo>
                  <a:cubicBezTo>
                    <a:pt x="3142" y="4278"/>
                    <a:pt x="3158" y="4612"/>
                    <a:pt x="3275" y="4930"/>
                  </a:cubicBezTo>
                  <a:cubicBezTo>
                    <a:pt x="3392" y="5247"/>
                    <a:pt x="3760" y="5347"/>
                    <a:pt x="4077" y="5464"/>
                  </a:cubicBezTo>
                  <a:lnTo>
                    <a:pt x="4144" y="5130"/>
                  </a:lnTo>
                  <a:cubicBezTo>
                    <a:pt x="4345" y="3961"/>
                    <a:pt x="4295" y="2758"/>
                    <a:pt x="4228" y="1555"/>
                  </a:cubicBezTo>
                  <a:cubicBezTo>
                    <a:pt x="4211" y="1187"/>
                    <a:pt x="4194" y="769"/>
                    <a:pt x="3944" y="485"/>
                  </a:cubicBezTo>
                  <a:cubicBezTo>
                    <a:pt x="3712" y="195"/>
                    <a:pt x="3329" y="94"/>
                    <a:pt x="2959" y="94"/>
                  </a:cubicBezTo>
                  <a:cubicBezTo>
                    <a:pt x="2903" y="94"/>
                    <a:pt x="2846" y="96"/>
                    <a:pt x="2791" y="101"/>
                  </a:cubicBezTo>
                  <a:cubicBezTo>
                    <a:pt x="2674" y="101"/>
                    <a:pt x="2557" y="134"/>
                    <a:pt x="2457" y="201"/>
                  </a:cubicBezTo>
                  <a:cubicBezTo>
                    <a:pt x="2421" y="197"/>
                    <a:pt x="2386" y="195"/>
                    <a:pt x="2352" y="195"/>
                  </a:cubicBezTo>
                  <a:cubicBezTo>
                    <a:pt x="2259" y="195"/>
                    <a:pt x="2170" y="210"/>
                    <a:pt x="2072" y="235"/>
                  </a:cubicBezTo>
                  <a:cubicBezTo>
                    <a:pt x="1955" y="268"/>
                    <a:pt x="1838" y="285"/>
                    <a:pt x="1721" y="301"/>
                  </a:cubicBezTo>
                  <a:cubicBezTo>
                    <a:pt x="1680" y="310"/>
                    <a:pt x="1634" y="314"/>
                    <a:pt x="1588" y="314"/>
                  </a:cubicBezTo>
                  <a:cubicBezTo>
                    <a:pt x="1542" y="314"/>
                    <a:pt x="1496" y="310"/>
                    <a:pt x="1454" y="301"/>
                  </a:cubicBezTo>
                  <a:cubicBezTo>
                    <a:pt x="1404" y="285"/>
                    <a:pt x="1354" y="268"/>
                    <a:pt x="1320" y="251"/>
                  </a:cubicBezTo>
                  <a:cubicBezTo>
                    <a:pt x="1270" y="218"/>
                    <a:pt x="1187" y="184"/>
                    <a:pt x="1103" y="151"/>
                  </a:cubicBezTo>
                  <a:cubicBezTo>
                    <a:pt x="1053" y="118"/>
                    <a:pt x="1020" y="101"/>
                    <a:pt x="970" y="84"/>
                  </a:cubicBezTo>
                  <a:cubicBezTo>
                    <a:pt x="936" y="67"/>
                    <a:pt x="919" y="67"/>
                    <a:pt x="886" y="51"/>
                  </a:cubicBezTo>
                  <a:cubicBezTo>
                    <a:pt x="869" y="51"/>
                    <a:pt x="836" y="34"/>
                    <a:pt x="802" y="34"/>
                  </a:cubicBezTo>
                  <a:cubicBezTo>
                    <a:pt x="702" y="1"/>
                    <a:pt x="602" y="1"/>
                    <a:pt x="48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47"/>
            <p:cNvSpPr/>
            <p:nvPr/>
          </p:nvSpPr>
          <p:spPr>
            <a:xfrm>
              <a:off x="5660155" y="3189198"/>
              <a:ext cx="21986" cy="6506"/>
            </a:xfrm>
            <a:custGeom>
              <a:avLst/>
              <a:gdLst/>
              <a:ahLst/>
              <a:cxnLst/>
              <a:rect l="l" t="t" r="r" b="b"/>
              <a:pathLst>
                <a:path w="686" h="203" extrusionOk="0">
                  <a:moveTo>
                    <a:pt x="303" y="1"/>
                  </a:moveTo>
                  <a:cubicBezTo>
                    <a:pt x="231" y="1"/>
                    <a:pt x="158" y="14"/>
                    <a:pt x="84" y="41"/>
                  </a:cubicBezTo>
                  <a:cubicBezTo>
                    <a:pt x="34" y="58"/>
                    <a:pt x="1" y="91"/>
                    <a:pt x="1" y="108"/>
                  </a:cubicBezTo>
                  <a:cubicBezTo>
                    <a:pt x="17" y="158"/>
                    <a:pt x="168" y="125"/>
                    <a:pt x="335" y="158"/>
                  </a:cubicBezTo>
                  <a:cubicBezTo>
                    <a:pt x="462" y="171"/>
                    <a:pt x="579" y="203"/>
                    <a:pt x="635" y="203"/>
                  </a:cubicBezTo>
                  <a:cubicBezTo>
                    <a:pt x="653" y="203"/>
                    <a:pt x="665" y="199"/>
                    <a:pt x="669" y="191"/>
                  </a:cubicBezTo>
                  <a:cubicBezTo>
                    <a:pt x="686" y="175"/>
                    <a:pt x="652" y="125"/>
                    <a:pt x="602" y="91"/>
                  </a:cubicBezTo>
                  <a:cubicBezTo>
                    <a:pt x="512" y="31"/>
                    <a:pt x="410" y="1"/>
                    <a:pt x="30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47"/>
            <p:cNvSpPr/>
            <p:nvPr/>
          </p:nvSpPr>
          <p:spPr>
            <a:xfrm>
              <a:off x="5616792" y="3191697"/>
              <a:ext cx="16634" cy="5705"/>
            </a:xfrm>
            <a:custGeom>
              <a:avLst/>
              <a:gdLst/>
              <a:ahLst/>
              <a:cxnLst/>
              <a:rect l="l" t="t" r="r" b="b"/>
              <a:pathLst>
                <a:path w="519" h="178" extrusionOk="0">
                  <a:moveTo>
                    <a:pt x="251" y="1"/>
                  </a:moveTo>
                  <a:cubicBezTo>
                    <a:pt x="180" y="1"/>
                    <a:pt x="109" y="22"/>
                    <a:pt x="50" y="63"/>
                  </a:cubicBezTo>
                  <a:cubicBezTo>
                    <a:pt x="0" y="113"/>
                    <a:pt x="0" y="147"/>
                    <a:pt x="0" y="164"/>
                  </a:cubicBezTo>
                  <a:cubicBezTo>
                    <a:pt x="11" y="174"/>
                    <a:pt x="27" y="178"/>
                    <a:pt x="49" y="178"/>
                  </a:cubicBezTo>
                  <a:cubicBezTo>
                    <a:pt x="97" y="178"/>
                    <a:pt x="170" y="158"/>
                    <a:pt x="251" y="147"/>
                  </a:cubicBezTo>
                  <a:cubicBezTo>
                    <a:pt x="329" y="147"/>
                    <a:pt x="407" y="162"/>
                    <a:pt x="455" y="162"/>
                  </a:cubicBezTo>
                  <a:cubicBezTo>
                    <a:pt x="479" y="162"/>
                    <a:pt x="496" y="158"/>
                    <a:pt x="501" y="147"/>
                  </a:cubicBezTo>
                  <a:cubicBezTo>
                    <a:pt x="518" y="130"/>
                    <a:pt x="501" y="97"/>
                    <a:pt x="451" y="63"/>
                  </a:cubicBezTo>
                  <a:cubicBezTo>
                    <a:pt x="393" y="22"/>
                    <a:pt x="322" y="1"/>
                    <a:pt x="25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47"/>
            <p:cNvSpPr/>
            <p:nvPr/>
          </p:nvSpPr>
          <p:spPr>
            <a:xfrm>
              <a:off x="4400110" y="3704145"/>
              <a:ext cx="695645" cy="718657"/>
            </a:xfrm>
            <a:custGeom>
              <a:avLst/>
              <a:gdLst/>
              <a:ahLst/>
              <a:cxnLst/>
              <a:rect l="l" t="t" r="r" b="b"/>
              <a:pathLst>
                <a:path w="21705" h="22423" extrusionOk="0">
                  <a:moveTo>
                    <a:pt x="7979" y="0"/>
                  </a:moveTo>
                  <a:cubicBezTo>
                    <a:pt x="6028" y="0"/>
                    <a:pt x="4142" y="1034"/>
                    <a:pt x="2858" y="2537"/>
                  </a:cubicBezTo>
                  <a:cubicBezTo>
                    <a:pt x="1471" y="4141"/>
                    <a:pt x="702" y="6230"/>
                    <a:pt x="351" y="8352"/>
                  </a:cubicBezTo>
                  <a:cubicBezTo>
                    <a:pt x="0" y="10457"/>
                    <a:pt x="17" y="12629"/>
                    <a:pt x="50" y="14768"/>
                  </a:cubicBezTo>
                  <a:cubicBezTo>
                    <a:pt x="67" y="16088"/>
                    <a:pt x="84" y="17408"/>
                    <a:pt x="101" y="18728"/>
                  </a:cubicBezTo>
                  <a:cubicBezTo>
                    <a:pt x="101" y="19279"/>
                    <a:pt x="117" y="19847"/>
                    <a:pt x="385" y="20315"/>
                  </a:cubicBezTo>
                  <a:cubicBezTo>
                    <a:pt x="802" y="21000"/>
                    <a:pt x="1638" y="21251"/>
                    <a:pt x="2406" y="21418"/>
                  </a:cubicBezTo>
                  <a:cubicBezTo>
                    <a:pt x="5456" y="22087"/>
                    <a:pt x="8563" y="22422"/>
                    <a:pt x="11671" y="22422"/>
                  </a:cubicBezTo>
                  <a:cubicBezTo>
                    <a:pt x="14386" y="22422"/>
                    <a:pt x="17103" y="22166"/>
                    <a:pt x="19783" y="21652"/>
                  </a:cubicBezTo>
                  <a:cubicBezTo>
                    <a:pt x="20218" y="21568"/>
                    <a:pt x="20686" y="21468"/>
                    <a:pt x="21036" y="21151"/>
                  </a:cubicBezTo>
                  <a:cubicBezTo>
                    <a:pt x="21488" y="20716"/>
                    <a:pt x="21571" y="20014"/>
                    <a:pt x="21588" y="19379"/>
                  </a:cubicBezTo>
                  <a:cubicBezTo>
                    <a:pt x="21705" y="16706"/>
                    <a:pt x="20853" y="14150"/>
                    <a:pt x="20485" y="11510"/>
                  </a:cubicBezTo>
                  <a:cubicBezTo>
                    <a:pt x="19716" y="5795"/>
                    <a:pt x="8371" y="14"/>
                    <a:pt x="8371" y="14"/>
                  </a:cubicBezTo>
                  <a:cubicBezTo>
                    <a:pt x="8240" y="5"/>
                    <a:pt x="8109" y="0"/>
                    <a:pt x="7979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47"/>
            <p:cNvSpPr/>
            <p:nvPr/>
          </p:nvSpPr>
          <p:spPr>
            <a:xfrm>
              <a:off x="4912589" y="3695491"/>
              <a:ext cx="161211" cy="138296"/>
            </a:xfrm>
            <a:custGeom>
              <a:avLst/>
              <a:gdLst/>
              <a:ahLst/>
              <a:cxnLst/>
              <a:rect l="l" t="t" r="r" b="b"/>
              <a:pathLst>
                <a:path w="5030" h="4315" extrusionOk="0">
                  <a:moveTo>
                    <a:pt x="1421" y="0"/>
                  </a:moveTo>
                  <a:lnTo>
                    <a:pt x="0" y="1454"/>
                  </a:lnTo>
                  <a:cubicBezTo>
                    <a:pt x="0" y="1454"/>
                    <a:pt x="1237" y="4211"/>
                    <a:pt x="2323" y="4278"/>
                  </a:cubicBezTo>
                  <a:cubicBezTo>
                    <a:pt x="2691" y="4305"/>
                    <a:pt x="3093" y="4315"/>
                    <a:pt x="3467" y="4315"/>
                  </a:cubicBezTo>
                  <a:cubicBezTo>
                    <a:pt x="4215" y="4315"/>
                    <a:pt x="4846" y="4278"/>
                    <a:pt x="4846" y="4278"/>
                  </a:cubicBezTo>
                  <a:lnTo>
                    <a:pt x="5030" y="2473"/>
                  </a:lnTo>
                  <a:cubicBezTo>
                    <a:pt x="5030" y="2473"/>
                    <a:pt x="3058" y="2122"/>
                    <a:pt x="2858" y="1905"/>
                  </a:cubicBezTo>
                  <a:cubicBezTo>
                    <a:pt x="2674" y="1704"/>
                    <a:pt x="1421" y="0"/>
                    <a:pt x="1421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47"/>
            <p:cNvSpPr/>
            <p:nvPr/>
          </p:nvSpPr>
          <p:spPr>
            <a:xfrm>
              <a:off x="4922236" y="4386297"/>
              <a:ext cx="138712" cy="59998"/>
            </a:xfrm>
            <a:custGeom>
              <a:avLst/>
              <a:gdLst/>
              <a:ahLst/>
              <a:cxnLst/>
              <a:rect l="l" t="t" r="r" b="b"/>
              <a:pathLst>
                <a:path w="4328" h="1872" extrusionOk="0">
                  <a:moveTo>
                    <a:pt x="2289" y="0"/>
                  </a:moveTo>
                  <a:lnTo>
                    <a:pt x="0" y="100"/>
                  </a:lnTo>
                  <a:lnTo>
                    <a:pt x="67" y="1872"/>
                  </a:lnTo>
                  <a:lnTo>
                    <a:pt x="217" y="1872"/>
                  </a:lnTo>
                  <a:cubicBezTo>
                    <a:pt x="852" y="1872"/>
                    <a:pt x="3442" y="1855"/>
                    <a:pt x="3860" y="1704"/>
                  </a:cubicBezTo>
                  <a:cubicBezTo>
                    <a:pt x="4328" y="1554"/>
                    <a:pt x="2356" y="1203"/>
                    <a:pt x="2356" y="1203"/>
                  </a:cubicBezTo>
                  <a:lnTo>
                    <a:pt x="2289" y="0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47"/>
            <p:cNvSpPr/>
            <p:nvPr/>
          </p:nvSpPr>
          <p:spPr>
            <a:xfrm>
              <a:off x="4923839" y="4424757"/>
              <a:ext cx="27339" cy="20480"/>
            </a:xfrm>
            <a:custGeom>
              <a:avLst/>
              <a:gdLst/>
              <a:ahLst/>
              <a:cxnLst/>
              <a:rect l="l" t="t" r="r" b="b"/>
              <a:pathLst>
                <a:path w="853" h="639" extrusionOk="0">
                  <a:moveTo>
                    <a:pt x="70" y="0"/>
                  </a:moveTo>
                  <a:cubicBezTo>
                    <a:pt x="47" y="0"/>
                    <a:pt x="23" y="1"/>
                    <a:pt x="0" y="3"/>
                  </a:cubicBezTo>
                  <a:lnTo>
                    <a:pt x="17" y="638"/>
                  </a:lnTo>
                  <a:lnTo>
                    <a:pt x="852" y="621"/>
                  </a:lnTo>
                  <a:cubicBezTo>
                    <a:pt x="802" y="421"/>
                    <a:pt x="702" y="254"/>
                    <a:pt x="535" y="154"/>
                  </a:cubicBezTo>
                  <a:cubicBezTo>
                    <a:pt x="403" y="51"/>
                    <a:pt x="233" y="0"/>
                    <a:pt x="70" y="0"/>
                  </a:cubicBezTo>
                  <a:close/>
                </a:path>
              </a:pathLst>
            </a:custGeom>
            <a:solidFill>
              <a:srgbClr val="FFFFFF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47"/>
            <p:cNvSpPr/>
            <p:nvPr/>
          </p:nvSpPr>
          <p:spPr>
            <a:xfrm>
              <a:off x="4924383" y="4431263"/>
              <a:ext cx="126405" cy="15416"/>
            </a:xfrm>
            <a:custGeom>
              <a:avLst/>
              <a:gdLst/>
              <a:ahLst/>
              <a:cxnLst/>
              <a:rect l="l" t="t" r="r" b="b"/>
              <a:pathLst>
                <a:path w="3944" h="481" extrusionOk="0">
                  <a:moveTo>
                    <a:pt x="3241" y="1"/>
                  </a:moveTo>
                  <a:cubicBezTo>
                    <a:pt x="3108" y="17"/>
                    <a:pt x="3058" y="301"/>
                    <a:pt x="3058" y="301"/>
                  </a:cubicBezTo>
                  <a:lnTo>
                    <a:pt x="0" y="418"/>
                  </a:lnTo>
                  <a:lnTo>
                    <a:pt x="0" y="469"/>
                  </a:lnTo>
                  <a:cubicBezTo>
                    <a:pt x="191" y="477"/>
                    <a:pt x="420" y="480"/>
                    <a:pt x="671" y="480"/>
                  </a:cubicBezTo>
                  <a:cubicBezTo>
                    <a:pt x="1954" y="480"/>
                    <a:pt x="3790" y="383"/>
                    <a:pt x="3860" y="285"/>
                  </a:cubicBezTo>
                  <a:cubicBezTo>
                    <a:pt x="3943" y="168"/>
                    <a:pt x="3241" y="1"/>
                    <a:pt x="3241" y="1"/>
                  </a:cubicBezTo>
                  <a:close/>
                </a:path>
              </a:pathLst>
            </a:custGeom>
            <a:solidFill>
              <a:srgbClr val="FFFFFF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47"/>
            <p:cNvSpPr/>
            <p:nvPr/>
          </p:nvSpPr>
          <p:spPr>
            <a:xfrm>
              <a:off x="4928646" y="4439308"/>
              <a:ext cx="118393" cy="5384"/>
            </a:xfrm>
            <a:custGeom>
              <a:avLst/>
              <a:gdLst/>
              <a:ahLst/>
              <a:cxnLst/>
              <a:rect l="l" t="t" r="r" b="b"/>
              <a:pathLst>
                <a:path w="3694" h="168" extrusionOk="0">
                  <a:moveTo>
                    <a:pt x="3576" y="0"/>
                  </a:moveTo>
                  <a:lnTo>
                    <a:pt x="3159" y="34"/>
                  </a:lnTo>
                  <a:cubicBezTo>
                    <a:pt x="2808" y="50"/>
                    <a:pt x="2323" y="84"/>
                    <a:pt x="1789" y="101"/>
                  </a:cubicBezTo>
                  <a:cubicBezTo>
                    <a:pt x="1254" y="134"/>
                    <a:pt x="769" y="134"/>
                    <a:pt x="418" y="151"/>
                  </a:cubicBezTo>
                  <a:lnTo>
                    <a:pt x="1" y="167"/>
                  </a:lnTo>
                  <a:lnTo>
                    <a:pt x="418" y="167"/>
                  </a:lnTo>
                  <a:cubicBezTo>
                    <a:pt x="769" y="167"/>
                    <a:pt x="1254" y="151"/>
                    <a:pt x="1789" y="134"/>
                  </a:cubicBezTo>
                  <a:cubicBezTo>
                    <a:pt x="2323" y="101"/>
                    <a:pt x="2808" y="67"/>
                    <a:pt x="3159" y="50"/>
                  </a:cubicBezTo>
                  <a:lnTo>
                    <a:pt x="3576" y="17"/>
                  </a:lnTo>
                  <a:lnTo>
                    <a:pt x="3693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47"/>
            <p:cNvSpPr/>
            <p:nvPr/>
          </p:nvSpPr>
          <p:spPr>
            <a:xfrm>
              <a:off x="5021815" y="4430206"/>
              <a:ext cx="7019" cy="11794"/>
            </a:xfrm>
            <a:custGeom>
              <a:avLst/>
              <a:gdLst/>
              <a:ahLst/>
              <a:cxnLst/>
              <a:rect l="l" t="t" r="r" b="b"/>
              <a:pathLst>
                <a:path w="219" h="368" extrusionOk="0">
                  <a:moveTo>
                    <a:pt x="218" y="0"/>
                  </a:moveTo>
                  <a:cubicBezTo>
                    <a:pt x="151" y="34"/>
                    <a:pt x="101" y="84"/>
                    <a:pt x="68" y="167"/>
                  </a:cubicBezTo>
                  <a:cubicBezTo>
                    <a:pt x="18" y="218"/>
                    <a:pt x="1" y="301"/>
                    <a:pt x="18" y="368"/>
                  </a:cubicBezTo>
                  <a:cubicBezTo>
                    <a:pt x="34" y="301"/>
                    <a:pt x="51" y="234"/>
                    <a:pt x="85" y="167"/>
                  </a:cubicBezTo>
                  <a:cubicBezTo>
                    <a:pt x="135" y="117"/>
                    <a:pt x="168" y="50"/>
                    <a:pt x="21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47"/>
            <p:cNvSpPr/>
            <p:nvPr/>
          </p:nvSpPr>
          <p:spPr>
            <a:xfrm>
              <a:off x="4999861" y="4425911"/>
              <a:ext cx="4327" cy="6474"/>
            </a:xfrm>
            <a:custGeom>
              <a:avLst/>
              <a:gdLst/>
              <a:ahLst/>
              <a:cxnLst/>
              <a:rect l="l" t="t" r="r" b="b"/>
              <a:pathLst>
                <a:path w="135" h="202" extrusionOk="0">
                  <a:moveTo>
                    <a:pt x="135" y="1"/>
                  </a:moveTo>
                  <a:cubicBezTo>
                    <a:pt x="118" y="1"/>
                    <a:pt x="84" y="34"/>
                    <a:pt x="51" y="101"/>
                  </a:cubicBezTo>
                  <a:cubicBezTo>
                    <a:pt x="34" y="151"/>
                    <a:pt x="1" y="201"/>
                    <a:pt x="18" y="201"/>
                  </a:cubicBezTo>
                  <a:cubicBezTo>
                    <a:pt x="18" y="201"/>
                    <a:pt x="51" y="168"/>
                    <a:pt x="84" y="101"/>
                  </a:cubicBezTo>
                  <a:cubicBezTo>
                    <a:pt x="118" y="51"/>
                    <a:pt x="135" y="1"/>
                    <a:pt x="13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47"/>
            <p:cNvSpPr/>
            <p:nvPr/>
          </p:nvSpPr>
          <p:spPr>
            <a:xfrm>
              <a:off x="4993996" y="4425238"/>
              <a:ext cx="4840" cy="4455"/>
            </a:xfrm>
            <a:custGeom>
              <a:avLst/>
              <a:gdLst/>
              <a:ahLst/>
              <a:cxnLst/>
              <a:rect l="l" t="t" r="r" b="b"/>
              <a:pathLst>
                <a:path w="151" h="139" extrusionOk="0">
                  <a:moveTo>
                    <a:pt x="140" y="0"/>
                  </a:moveTo>
                  <a:cubicBezTo>
                    <a:pt x="122" y="0"/>
                    <a:pt x="94" y="28"/>
                    <a:pt x="67" y="55"/>
                  </a:cubicBezTo>
                  <a:cubicBezTo>
                    <a:pt x="34" y="88"/>
                    <a:pt x="0" y="122"/>
                    <a:pt x="0" y="139"/>
                  </a:cubicBezTo>
                  <a:cubicBezTo>
                    <a:pt x="17" y="139"/>
                    <a:pt x="50" y="105"/>
                    <a:pt x="84" y="72"/>
                  </a:cubicBezTo>
                  <a:cubicBezTo>
                    <a:pt x="117" y="38"/>
                    <a:pt x="151" y="5"/>
                    <a:pt x="151" y="5"/>
                  </a:cubicBezTo>
                  <a:cubicBezTo>
                    <a:pt x="147" y="2"/>
                    <a:pt x="144" y="0"/>
                    <a:pt x="14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47"/>
            <p:cNvSpPr/>
            <p:nvPr/>
          </p:nvSpPr>
          <p:spPr>
            <a:xfrm>
              <a:off x="4990246" y="4422161"/>
              <a:ext cx="7532" cy="1122"/>
            </a:xfrm>
            <a:custGeom>
              <a:avLst/>
              <a:gdLst/>
              <a:ahLst/>
              <a:cxnLst/>
              <a:rect l="l" t="t" r="r" b="b"/>
              <a:pathLst>
                <a:path w="235" h="35" extrusionOk="0">
                  <a:moveTo>
                    <a:pt x="117" y="1"/>
                  </a:moveTo>
                  <a:cubicBezTo>
                    <a:pt x="84" y="1"/>
                    <a:pt x="34" y="1"/>
                    <a:pt x="0" y="17"/>
                  </a:cubicBezTo>
                  <a:cubicBezTo>
                    <a:pt x="34" y="34"/>
                    <a:pt x="84" y="34"/>
                    <a:pt x="117" y="34"/>
                  </a:cubicBezTo>
                  <a:cubicBezTo>
                    <a:pt x="151" y="34"/>
                    <a:pt x="201" y="17"/>
                    <a:pt x="234" y="17"/>
                  </a:cubicBezTo>
                  <a:cubicBezTo>
                    <a:pt x="201" y="1"/>
                    <a:pt x="151" y="1"/>
                    <a:pt x="11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47"/>
            <p:cNvSpPr/>
            <p:nvPr/>
          </p:nvSpPr>
          <p:spPr>
            <a:xfrm>
              <a:off x="4988644" y="4417898"/>
              <a:ext cx="8589" cy="1090"/>
            </a:xfrm>
            <a:custGeom>
              <a:avLst/>
              <a:gdLst/>
              <a:ahLst/>
              <a:cxnLst/>
              <a:rect l="l" t="t" r="r" b="b"/>
              <a:pathLst>
                <a:path w="268" h="34" extrusionOk="0">
                  <a:moveTo>
                    <a:pt x="0" y="0"/>
                  </a:moveTo>
                  <a:cubicBezTo>
                    <a:pt x="33" y="33"/>
                    <a:pt x="84" y="33"/>
                    <a:pt x="134" y="33"/>
                  </a:cubicBezTo>
                  <a:cubicBezTo>
                    <a:pt x="184" y="33"/>
                    <a:pt x="234" y="33"/>
                    <a:pt x="267" y="17"/>
                  </a:cubicBezTo>
                  <a:cubicBezTo>
                    <a:pt x="234" y="0"/>
                    <a:pt x="184" y="0"/>
                    <a:pt x="1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47"/>
            <p:cNvSpPr/>
            <p:nvPr/>
          </p:nvSpPr>
          <p:spPr>
            <a:xfrm>
              <a:off x="5002553" y="4418764"/>
              <a:ext cx="13942" cy="8269"/>
            </a:xfrm>
            <a:custGeom>
              <a:avLst/>
              <a:gdLst/>
              <a:ahLst/>
              <a:cxnLst/>
              <a:rect l="l" t="t" r="r" b="b"/>
              <a:pathLst>
                <a:path w="435" h="258" extrusionOk="0">
                  <a:moveTo>
                    <a:pt x="278" y="29"/>
                  </a:moveTo>
                  <a:cubicBezTo>
                    <a:pt x="312" y="29"/>
                    <a:pt x="346" y="37"/>
                    <a:pt x="385" y="57"/>
                  </a:cubicBezTo>
                  <a:cubicBezTo>
                    <a:pt x="401" y="57"/>
                    <a:pt x="401" y="90"/>
                    <a:pt x="368" y="107"/>
                  </a:cubicBezTo>
                  <a:cubicBezTo>
                    <a:pt x="351" y="123"/>
                    <a:pt x="318" y="140"/>
                    <a:pt x="285" y="140"/>
                  </a:cubicBezTo>
                  <a:cubicBezTo>
                    <a:pt x="251" y="174"/>
                    <a:pt x="201" y="190"/>
                    <a:pt x="134" y="190"/>
                  </a:cubicBezTo>
                  <a:cubicBezTo>
                    <a:pt x="91" y="199"/>
                    <a:pt x="56" y="208"/>
                    <a:pt x="33" y="214"/>
                  </a:cubicBezTo>
                  <a:lnTo>
                    <a:pt x="33" y="214"/>
                  </a:lnTo>
                  <a:cubicBezTo>
                    <a:pt x="46" y="184"/>
                    <a:pt x="61" y="158"/>
                    <a:pt x="84" y="123"/>
                  </a:cubicBezTo>
                  <a:cubicBezTo>
                    <a:pt x="117" y="90"/>
                    <a:pt x="151" y="57"/>
                    <a:pt x="201" y="40"/>
                  </a:cubicBezTo>
                  <a:cubicBezTo>
                    <a:pt x="229" y="33"/>
                    <a:pt x="253" y="29"/>
                    <a:pt x="278" y="29"/>
                  </a:cubicBezTo>
                  <a:close/>
                  <a:moveTo>
                    <a:pt x="290" y="1"/>
                  </a:moveTo>
                  <a:cubicBezTo>
                    <a:pt x="202" y="1"/>
                    <a:pt x="114" y="42"/>
                    <a:pt x="67" y="123"/>
                  </a:cubicBezTo>
                  <a:cubicBezTo>
                    <a:pt x="52" y="155"/>
                    <a:pt x="36" y="186"/>
                    <a:pt x="20" y="218"/>
                  </a:cubicBezTo>
                  <a:lnTo>
                    <a:pt x="20" y="218"/>
                  </a:lnTo>
                  <a:cubicBezTo>
                    <a:pt x="7" y="221"/>
                    <a:pt x="0" y="224"/>
                    <a:pt x="0" y="224"/>
                  </a:cubicBezTo>
                  <a:cubicBezTo>
                    <a:pt x="6" y="224"/>
                    <a:pt x="12" y="224"/>
                    <a:pt x="17" y="224"/>
                  </a:cubicBezTo>
                  <a:lnTo>
                    <a:pt x="17" y="224"/>
                  </a:lnTo>
                  <a:cubicBezTo>
                    <a:pt x="17" y="224"/>
                    <a:pt x="17" y="224"/>
                    <a:pt x="17" y="224"/>
                  </a:cubicBezTo>
                  <a:cubicBezTo>
                    <a:pt x="17" y="240"/>
                    <a:pt x="17" y="257"/>
                    <a:pt x="17" y="257"/>
                  </a:cubicBezTo>
                  <a:cubicBezTo>
                    <a:pt x="21" y="245"/>
                    <a:pt x="25" y="234"/>
                    <a:pt x="29" y="224"/>
                  </a:cubicBezTo>
                  <a:lnTo>
                    <a:pt x="29" y="224"/>
                  </a:lnTo>
                  <a:cubicBezTo>
                    <a:pt x="70" y="223"/>
                    <a:pt x="110" y="220"/>
                    <a:pt x="151" y="207"/>
                  </a:cubicBezTo>
                  <a:cubicBezTo>
                    <a:pt x="201" y="207"/>
                    <a:pt x="251" y="190"/>
                    <a:pt x="301" y="174"/>
                  </a:cubicBezTo>
                  <a:cubicBezTo>
                    <a:pt x="335" y="157"/>
                    <a:pt x="368" y="140"/>
                    <a:pt x="385" y="123"/>
                  </a:cubicBezTo>
                  <a:cubicBezTo>
                    <a:pt x="401" y="123"/>
                    <a:pt x="418" y="107"/>
                    <a:pt x="418" y="90"/>
                  </a:cubicBezTo>
                  <a:cubicBezTo>
                    <a:pt x="435" y="57"/>
                    <a:pt x="418" y="40"/>
                    <a:pt x="401" y="23"/>
                  </a:cubicBezTo>
                  <a:cubicBezTo>
                    <a:pt x="366" y="8"/>
                    <a:pt x="328" y="1"/>
                    <a:pt x="29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47"/>
            <p:cNvSpPr/>
            <p:nvPr/>
          </p:nvSpPr>
          <p:spPr>
            <a:xfrm>
              <a:off x="4997201" y="4417354"/>
              <a:ext cx="7532" cy="8589"/>
            </a:xfrm>
            <a:custGeom>
              <a:avLst/>
              <a:gdLst/>
              <a:ahLst/>
              <a:cxnLst/>
              <a:rect l="l" t="t" r="r" b="b"/>
              <a:pathLst>
                <a:path w="235" h="268" extrusionOk="0">
                  <a:moveTo>
                    <a:pt x="51" y="0"/>
                  </a:moveTo>
                  <a:cubicBezTo>
                    <a:pt x="17" y="0"/>
                    <a:pt x="0" y="34"/>
                    <a:pt x="0" y="67"/>
                  </a:cubicBezTo>
                  <a:cubicBezTo>
                    <a:pt x="17" y="84"/>
                    <a:pt x="17" y="117"/>
                    <a:pt x="34" y="134"/>
                  </a:cubicBezTo>
                  <a:cubicBezTo>
                    <a:pt x="51" y="167"/>
                    <a:pt x="84" y="184"/>
                    <a:pt x="101" y="218"/>
                  </a:cubicBezTo>
                  <a:cubicBezTo>
                    <a:pt x="134" y="234"/>
                    <a:pt x="167" y="251"/>
                    <a:pt x="201" y="268"/>
                  </a:cubicBezTo>
                  <a:cubicBezTo>
                    <a:pt x="201" y="268"/>
                    <a:pt x="167" y="251"/>
                    <a:pt x="117" y="201"/>
                  </a:cubicBezTo>
                  <a:cubicBezTo>
                    <a:pt x="101" y="167"/>
                    <a:pt x="67" y="151"/>
                    <a:pt x="51" y="117"/>
                  </a:cubicBezTo>
                  <a:cubicBezTo>
                    <a:pt x="34" y="84"/>
                    <a:pt x="17" y="34"/>
                    <a:pt x="51" y="17"/>
                  </a:cubicBezTo>
                  <a:cubicBezTo>
                    <a:pt x="84" y="17"/>
                    <a:pt x="134" y="50"/>
                    <a:pt x="151" y="84"/>
                  </a:cubicBezTo>
                  <a:cubicBezTo>
                    <a:pt x="167" y="101"/>
                    <a:pt x="184" y="134"/>
                    <a:pt x="201" y="167"/>
                  </a:cubicBezTo>
                  <a:cubicBezTo>
                    <a:pt x="201" y="201"/>
                    <a:pt x="201" y="234"/>
                    <a:pt x="201" y="268"/>
                  </a:cubicBezTo>
                  <a:cubicBezTo>
                    <a:pt x="218" y="234"/>
                    <a:pt x="234" y="201"/>
                    <a:pt x="218" y="167"/>
                  </a:cubicBezTo>
                  <a:cubicBezTo>
                    <a:pt x="218" y="134"/>
                    <a:pt x="201" y="101"/>
                    <a:pt x="167" y="67"/>
                  </a:cubicBezTo>
                  <a:cubicBezTo>
                    <a:pt x="151" y="17"/>
                    <a:pt x="101" y="0"/>
                    <a:pt x="5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47"/>
            <p:cNvSpPr/>
            <p:nvPr/>
          </p:nvSpPr>
          <p:spPr>
            <a:xfrm>
              <a:off x="4923839" y="4424084"/>
              <a:ext cx="27339" cy="20063"/>
            </a:xfrm>
            <a:custGeom>
              <a:avLst/>
              <a:gdLst/>
              <a:ahLst/>
              <a:cxnLst/>
              <a:rect l="l" t="t" r="r" b="b"/>
              <a:pathLst>
                <a:path w="853" h="626" extrusionOk="0">
                  <a:moveTo>
                    <a:pt x="138" y="0"/>
                  </a:moveTo>
                  <a:cubicBezTo>
                    <a:pt x="110" y="0"/>
                    <a:pt x="84" y="8"/>
                    <a:pt x="50" y="8"/>
                  </a:cubicBezTo>
                  <a:cubicBezTo>
                    <a:pt x="34" y="8"/>
                    <a:pt x="17" y="8"/>
                    <a:pt x="0" y="24"/>
                  </a:cubicBezTo>
                  <a:cubicBezTo>
                    <a:pt x="0" y="24"/>
                    <a:pt x="30" y="17"/>
                    <a:pt x="84" y="17"/>
                  </a:cubicBezTo>
                  <a:cubicBezTo>
                    <a:pt x="112" y="17"/>
                    <a:pt x="145" y="19"/>
                    <a:pt x="184" y="24"/>
                  </a:cubicBezTo>
                  <a:cubicBezTo>
                    <a:pt x="318" y="24"/>
                    <a:pt x="435" y="74"/>
                    <a:pt x="552" y="158"/>
                  </a:cubicBezTo>
                  <a:cubicBezTo>
                    <a:pt x="669" y="225"/>
                    <a:pt x="752" y="342"/>
                    <a:pt x="802" y="459"/>
                  </a:cubicBezTo>
                  <a:cubicBezTo>
                    <a:pt x="836" y="559"/>
                    <a:pt x="836" y="626"/>
                    <a:pt x="852" y="626"/>
                  </a:cubicBezTo>
                  <a:cubicBezTo>
                    <a:pt x="852" y="609"/>
                    <a:pt x="852" y="592"/>
                    <a:pt x="852" y="576"/>
                  </a:cubicBezTo>
                  <a:cubicBezTo>
                    <a:pt x="836" y="542"/>
                    <a:pt x="836" y="492"/>
                    <a:pt x="819" y="459"/>
                  </a:cubicBezTo>
                  <a:cubicBezTo>
                    <a:pt x="769" y="325"/>
                    <a:pt x="685" y="208"/>
                    <a:pt x="568" y="124"/>
                  </a:cubicBezTo>
                  <a:cubicBezTo>
                    <a:pt x="451" y="58"/>
                    <a:pt x="318" y="8"/>
                    <a:pt x="184" y="8"/>
                  </a:cubicBezTo>
                  <a:cubicBezTo>
                    <a:pt x="167" y="2"/>
                    <a:pt x="153" y="0"/>
                    <a:pt x="13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47"/>
            <p:cNvSpPr/>
            <p:nvPr/>
          </p:nvSpPr>
          <p:spPr>
            <a:xfrm>
              <a:off x="4930249" y="4394310"/>
              <a:ext cx="1122" cy="29486"/>
            </a:xfrm>
            <a:custGeom>
              <a:avLst/>
              <a:gdLst/>
              <a:ahLst/>
              <a:cxnLst/>
              <a:rect l="l" t="t" r="r" b="b"/>
              <a:pathLst>
                <a:path w="35" h="920" extrusionOk="0">
                  <a:moveTo>
                    <a:pt x="1" y="1"/>
                  </a:moveTo>
                  <a:cubicBezTo>
                    <a:pt x="1" y="302"/>
                    <a:pt x="1" y="619"/>
                    <a:pt x="34" y="920"/>
                  </a:cubicBezTo>
                  <a:cubicBezTo>
                    <a:pt x="34" y="619"/>
                    <a:pt x="34" y="302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47"/>
            <p:cNvSpPr/>
            <p:nvPr/>
          </p:nvSpPr>
          <p:spPr>
            <a:xfrm>
              <a:off x="4960247" y="4436103"/>
              <a:ext cx="21441" cy="1635"/>
            </a:xfrm>
            <a:custGeom>
              <a:avLst/>
              <a:gdLst/>
              <a:ahLst/>
              <a:cxnLst/>
              <a:rect l="l" t="t" r="r" b="b"/>
              <a:pathLst>
                <a:path w="669" h="51" extrusionOk="0">
                  <a:moveTo>
                    <a:pt x="669" y="0"/>
                  </a:moveTo>
                  <a:cubicBezTo>
                    <a:pt x="669" y="0"/>
                    <a:pt x="518" y="17"/>
                    <a:pt x="335" y="17"/>
                  </a:cubicBezTo>
                  <a:cubicBezTo>
                    <a:pt x="151" y="17"/>
                    <a:pt x="1" y="17"/>
                    <a:pt x="1" y="34"/>
                  </a:cubicBezTo>
                  <a:cubicBezTo>
                    <a:pt x="77" y="45"/>
                    <a:pt x="157" y="51"/>
                    <a:pt x="236" y="51"/>
                  </a:cubicBezTo>
                  <a:cubicBezTo>
                    <a:pt x="381" y="51"/>
                    <a:pt x="529" y="32"/>
                    <a:pt x="66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47"/>
            <p:cNvSpPr/>
            <p:nvPr/>
          </p:nvSpPr>
          <p:spPr>
            <a:xfrm>
              <a:off x="4945793" y="4437705"/>
              <a:ext cx="2179" cy="3782"/>
            </a:xfrm>
            <a:custGeom>
              <a:avLst/>
              <a:gdLst/>
              <a:ahLst/>
              <a:cxnLst/>
              <a:rect l="l" t="t" r="r" b="b"/>
              <a:pathLst>
                <a:path w="68" h="118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7" y="34"/>
                    <a:pt x="34" y="67"/>
                  </a:cubicBezTo>
                  <a:cubicBezTo>
                    <a:pt x="51" y="100"/>
                    <a:pt x="51" y="117"/>
                    <a:pt x="67" y="117"/>
                  </a:cubicBezTo>
                  <a:cubicBezTo>
                    <a:pt x="67" y="117"/>
                    <a:pt x="67" y="84"/>
                    <a:pt x="51" y="50"/>
                  </a:cubicBezTo>
                  <a:cubicBezTo>
                    <a:pt x="34" y="17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47"/>
            <p:cNvSpPr/>
            <p:nvPr/>
          </p:nvSpPr>
          <p:spPr>
            <a:xfrm>
              <a:off x="4939896" y="4431071"/>
              <a:ext cx="3237" cy="2917"/>
            </a:xfrm>
            <a:custGeom>
              <a:avLst/>
              <a:gdLst/>
              <a:ahLst/>
              <a:cxnLst/>
              <a:rect l="l" t="t" r="r" b="b"/>
              <a:pathLst>
                <a:path w="101" h="91" extrusionOk="0">
                  <a:moveTo>
                    <a:pt x="7" y="0"/>
                  </a:moveTo>
                  <a:cubicBezTo>
                    <a:pt x="3" y="0"/>
                    <a:pt x="1" y="2"/>
                    <a:pt x="1" y="7"/>
                  </a:cubicBezTo>
                  <a:cubicBezTo>
                    <a:pt x="1" y="7"/>
                    <a:pt x="17" y="40"/>
                    <a:pt x="34" y="57"/>
                  </a:cubicBezTo>
                  <a:cubicBezTo>
                    <a:pt x="67" y="74"/>
                    <a:pt x="84" y="90"/>
                    <a:pt x="101" y="90"/>
                  </a:cubicBezTo>
                  <a:cubicBezTo>
                    <a:pt x="101" y="74"/>
                    <a:pt x="84" y="57"/>
                    <a:pt x="51" y="40"/>
                  </a:cubicBezTo>
                  <a:cubicBezTo>
                    <a:pt x="38" y="16"/>
                    <a:pt x="17" y="0"/>
                    <a:pt x="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47"/>
            <p:cNvSpPr/>
            <p:nvPr/>
          </p:nvSpPr>
          <p:spPr>
            <a:xfrm>
              <a:off x="4931851" y="4427834"/>
              <a:ext cx="4872" cy="1859"/>
            </a:xfrm>
            <a:custGeom>
              <a:avLst/>
              <a:gdLst/>
              <a:ahLst/>
              <a:cxnLst/>
              <a:rect l="l" t="t" r="r" b="b"/>
              <a:pathLst>
                <a:path w="152" h="58" extrusionOk="0">
                  <a:moveTo>
                    <a:pt x="45" y="1"/>
                  </a:moveTo>
                  <a:cubicBezTo>
                    <a:pt x="18" y="1"/>
                    <a:pt x="1" y="12"/>
                    <a:pt x="1" y="24"/>
                  </a:cubicBezTo>
                  <a:cubicBezTo>
                    <a:pt x="18" y="24"/>
                    <a:pt x="34" y="24"/>
                    <a:pt x="68" y="41"/>
                  </a:cubicBezTo>
                  <a:cubicBezTo>
                    <a:pt x="101" y="41"/>
                    <a:pt x="135" y="58"/>
                    <a:pt x="135" y="58"/>
                  </a:cubicBezTo>
                  <a:cubicBezTo>
                    <a:pt x="151" y="58"/>
                    <a:pt x="118" y="24"/>
                    <a:pt x="84" y="7"/>
                  </a:cubicBezTo>
                  <a:cubicBezTo>
                    <a:pt x="70" y="3"/>
                    <a:pt x="57" y="1"/>
                    <a:pt x="4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47"/>
            <p:cNvSpPr/>
            <p:nvPr/>
          </p:nvSpPr>
          <p:spPr>
            <a:xfrm>
              <a:off x="4926499" y="4427001"/>
              <a:ext cx="2179" cy="1090"/>
            </a:xfrm>
            <a:custGeom>
              <a:avLst/>
              <a:gdLst/>
              <a:ahLst/>
              <a:cxnLst/>
              <a:rect l="l" t="t" r="r" b="b"/>
              <a:pathLst>
                <a:path w="68" h="34" extrusionOk="0">
                  <a:moveTo>
                    <a:pt x="34" y="0"/>
                  </a:moveTo>
                  <a:cubicBezTo>
                    <a:pt x="18" y="0"/>
                    <a:pt x="1" y="0"/>
                    <a:pt x="1" y="17"/>
                  </a:cubicBezTo>
                  <a:cubicBezTo>
                    <a:pt x="1" y="17"/>
                    <a:pt x="18" y="33"/>
                    <a:pt x="34" y="33"/>
                  </a:cubicBezTo>
                  <a:lnTo>
                    <a:pt x="68" y="33"/>
                  </a:lnTo>
                  <a:cubicBezTo>
                    <a:pt x="68" y="33"/>
                    <a:pt x="68" y="17"/>
                    <a:pt x="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47"/>
            <p:cNvSpPr/>
            <p:nvPr/>
          </p:nvSpPr>
          <p:spPr>
            <a:xfrm>
              <a:off x="5075916" y="4171017"/>
              <a:ext cx="136565" cy="85702"/>
            </a:xfrm>
            <a:custGeom>
              <a:avLst/>
              <a:gdLst/>
              <a:ahLst/>
              <a:cxnLst/>
              <a:rect l="l" t="t" r="r" b="b"/>
              <a:pathLst>
                <a:path w="4261" h="2674" extrusionOk="0">
                  <a:moveTo>
                    <a:pt x="2006" y="0"/>
                  </a:moveTo>
                  <a:lnTo>
                    <a:pt x="1" y="1120"/>
                  </a:lnTo>
                  <a:lnTo>
                    <a:pt x="886" y="2674"/>
                  </a:lnTo>
                  <a:lnTo>
                    <a:pt x="1003" y="2607"/>
                  </a:lnTo>
                  <a:cubicBezTo>
                    <a:pt x="1571" y="2323"/>
                    <a:pt x="3877" y="1153"/>
                    <a:pt x="4178" y="836"/>
                  </a:cubicBezTo>
                  <a:cubicBezTo>
                    <a:pt x="4260" y="753"/>
                    <a:pt x="4217" y="721"/>
                    <a:pt x="4102" y="721"/>
                  </a:cubicBezTo>
                  <a:cubicBezTo>
                    <a:pt x="3729" y="721"/>
                    <a:pt x="2607" y="1053"/>
                    <a:pt x="2607" y="1053"/>
                  </a:cubicBezTo>
                  <a:lnTo>
                    <a:pt x="2006" y="0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47"/>
            <p:cNvSpPr/>
            <p:nvPr/>
          </p:nvSpPr>
          <p:spPr>
            <a:xfrm>
              <a:off x="5093575" y="4233867"/>
              <a:ext cx="33236" cy="21794"/>
            </a:xfrm>
            <a:custGeom>
              <a:avLst/>
              <a:gdLst/>
              <a:ahLst/>
              <a:cxnLst/>
              <a:rect l="l" t="t" r="r" b="b"/>
              <a:pathLst>
                <a:path w="1037" h="680" extrusionOk="0">
                  <a:moveTo>
                    <a:pt x="429" y="1"/>
                  </a:moveTo>
                  <a:cubicBezTo>
                    <a:pt x="276" y="1"/>
                    <a:pt x="133" y="49"/>
                    <a:pt x="1" y="128"/>
                  </a:cubicBezTo>
                  <a:lnTo>
                    <a:pt x="318" y="679"/>
                  </a:lnTo>
                  <a:lnTo>
                    <a:pt x="1037" y="278"/>
                  </a:lnTo>
                  <a:cubicBezTo>
                    <a:pt x="920" y="128"/>
                    <a:pt x="736" y="44"/>
                    <a:pt x="552" y="11"/>
                  </a:cubicBezTo>
                  <a:cubicBezTo>
                    <a:pt x="510" y="4"/>
                    <a:pt x="469" y="1"/>
                    <a:pt x="429" y="1"/>
                  </a:cubicBezTo>
                  <a:close/>
                </a:path>
              </a:pathLst>
            </a:custGeom>
            <a:solidFill>
              <a:srgbClr val="FFFFFF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47"/>
            <p:cNvSpPr/>
            <p:nvPr/>
          </p:nvSpPr>
          <p:spPr>
            <a:xfrm>
              <a:off x="5103222" y="4193997"/>
              <a:ext cx="108361" cy="62722"/>
            </a:xfrm>
            <a:custGeom>
              <a:avLst/>
              <a:gdLst/>
              <a:ahLst/>
              <a:cxnLst/>
              <a:rect l="l" t="t" r="r" b="b"/>
              <a:pathLst>
                <a:path w="3381" h="1957" extrusionOk="0">
                  <a:moveTo>
                    <a:pt x="3251" y="0"/>
                  </a:moveTo>
                  <a:cubicBezTo>
                    <a:pt x="3057" y="0"/>
                    <a:pt x="2707" y="85"/>
                    <a:pt x="2707" y="85"/>
                  </a:cubicBezTo>
                  <a:cubicBezTo>
                    <a:pt x="2591" y="152"/>
                    <a:pt x="2674" y="436"/>
                    <a:pt x="2674" y="436"/>
                  </a:cubicBezTo>
                  <a:lnTo>
                    <a:pt x="1" y="1907"/>
                  </a:lnTo>
                  <a:lnTo>
                    <a:pt x="34" y="1957"/>
                  </a:lnTo>
                  <a:cubicBezTo>
                    <a:pt x="1087" y="1472"/>
                    <a:pt x="3359" y="202"/>
                    <a:pt x="3376" y="52"/>
                  </a:cubicBezTo>
                  <a:cubicBezTo>
                    <a:pt x="3381" y="14"/>
                    <a:pt x="3328" y="0"/>
                    <a:pt x="3251" y="0"/>
                  </a:cubicBezTo>
                  <a:close/>
                </a:path>
              </a:pathLst>
            </a:custGeom>
            <a:solidFill>
              <a:srgbClr val="FFFFFF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47"/>
            <p:cNvSpPr/>
            <p:nvPr/>
          </p:nvSpPr>
          <p:spPr>
            <a:xfrm>
              <a:off x="5102165" y="4194606"/>
              <a:ext cx="108746" cy="61055"/>
            </a:xfrm>
            <a:custGeom>
              <a:avLst/>
              <a:gdLst/>
              <a:ahLst/>
              <a:cxnLst/>
              <a:rect l="l" t="t" r="r" b="b"/>
              <a:pathLst>
                <a:path w="3393" h="1905" extrusionOk="0">
                  <a:moveTo>
                    <a:pt x="3392" y="1"/>
                  </a:moveTo>
                  <a:lnTo>
                    <a:pt x="3392" y="1"/>
                  </a:lnTo>
                  <a:cubicBezTo>
                    <a:pt x="3391" y="16"/>
                    <a:pt x="3375" y="16"/>
                    <a:pt x="3359" y="16"/>
                  </a:cubicBezTo>
                  <a:lnTo>
                    <a:pt x="3258" y="83"/>
                  </a:lnTo>
                  <a:lnTo>
                    <a:pt x="2908" y="284"/>
                  </a:lnTo>
                  <a:cubicBezTo>
                    <a:pt x="2607" y="467"/>
                    <a:pt x="2189" y="718"/>
                    <a:pt x="1721" y="969"/>
                  </a:cubicBezTo>
                  <a:cubicBezTo>
                    <a:pt x="1253" y="1236"/>
                    <a:pt x="819" y="1470"/>
                    <a:pt x="502" y="1637"/>
                  </a:cubicBezTo>
                  <a:lnTo>
                    <a:pt x="134" y="1821"/>
                  </a:lnTo>
                  <a:lnTo>
                    <a:pt x="34" y="1888"/>
                  </a:lnTo>
                  <a:cubicBezTo>
                    <a:pt x="34" y="1888"/>
                    <a:pt x="17" y="1888"/>
                    <a:pt x="0" y="1904"/>
                  </a:cubicBezTo>
                  <a:cubicBezTo>
                    <a:pt x="17" y="1904"/>
                    <a:pt x="34" y="1888"/>
                    <a:pt x="50" y="1888"/>
                  </a:cubicBezTo>
                  <a:lnTo>
                    <a:pt x="151" y="1837"/>
                  </a:lnTo>
                  <a:lnTo>
                    <a:pt x="518" y="1654"/>
                  </a:lnTo>
                  <a:cubicBezTo>
                    <a:pt x="836" y="1487"/>
                    <a:pt x="1253" y="1269"/>
                    <a:pt x="1721" y="1002"/>
                  </a:cubicBezTo>
                  <a:cubicBezTo>
                    <a:pt x="2189" y="735"/>
                    <a:pt x="2607" y="484"/>
                    <a:pt x="2908" y="300"/>
                  </a:cubicBezTo>
                  <a:lnTo>
                    <a:pt x="3275" y="83"/>
                  </a:lnTo>
                  <a:lnTo>
                    <a:pt x="3359" y="33"/>
                  </a:lnTo>
                  <a:cubicBezTo>
                    <a:pt x="3375" y="17"/>
                    <a:pt x="3391" y="16"/>
                    <a:pt x="339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47"/>
            <p:cNvSpPr/>
            <p:nvPr/>
          </p:nvSpPr>
          <p:spPr>
            <a:xfrm>
              <a:off x="5186777" y="4195632"/>
              <a:ext cx="3237" cy="13429"/>
            </a:xfrm>
            <a:custGeom>
              <a:avLst/>
              <a:gdLst/>
              <a:ahLst/>
              <a:cxnLst/>
              <a:rect l="l" t="t" r="r" b="b"/>
              <a:pathLst>
                <a:path w="101" h="419" extrusionOk="0">
                  <a:moveTo>
                    <a:pt x="100" y="1"/>
                  </a:moveTo>
                  <a:lnTo>
                    <a:pt x="100" y="1"/>
                  </a:lnTo>
                  <a:cubicBezTo>
                    <a:pt x="17" y="118"/>
                    <a:pt x="0" y="285"/>
                    <a:pt x="84" y="419"/>
                  </a:cubicBezTo>
                  <a:cubicBezTo>
                    <a:pt x="34" y="285"/>
                    <a:pt x="50" y="135"/>
                    <a:pt x="10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47"/>
            <p:cNvSpPr/>
            <p:nvPr/>
          </p:nvSpPr>
          <p:spPr>
            <a:xfrm>
              <a:off x="5158381" y="4204638"/>
              <a:ext cx="2179" cy="5513"/>
            </a:xfrm>
            <a:custGeom>
              <a:avLst/>
              <a:gdLst/>
              <a:ahLst/>
              <a:cxnLst/>
              <a:rect l="l" t="t" r="r" b="b"/>
              <a:pathLst>
                <a:path w="68" h="172" extrusionOk="0">
                  <a:moveTo>
                    <a:pt x="61" y="1"/>
                  </a:moveTo>
                  <a:cubicBezTo>
                    <a:pt x="46" y="1"/>
                    <a:pt x="32" y="44"/>
                    <a:pt x="17" y="88"/>
                  </a:cubicBezTo>
                  <a:cubicBezTo>
                    <a:pt x="1" y="138"/>
                    <a:pt x="1" y="171"/>
                    <a:pt x="1" y="171"/>
                  </a:cubicBezTo>
                  <a:cubicBezTo>
                    <a:pt x="17" y="171"/>
                    <a:pt x="34" y="138"/>
                    <a:pt x="51" y="88"/>
                  </a:cubicBezTo>
                  <a:cubicBezTo>
                    <a:pt x="68" y="37"/>
                    <a:pt x="68" y="4"/>
                    <a:pt x="68" y="4"/>
                  </a:cubicBezTo>
                  <a:cubicBezTo>
                    <a:pt x="65" y="2"/>
                    <a:pt x="63" y="1"/>
                    <a:pt x="6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47"/>
            <p:cNvSpPr/>
            <p:nvPr/>
          </p:nvSpPr>
          <p:spPr>
            <a:xfrm>
              <a:off x="5151971" y="4202619"/>
              <a:ext cx="6987" cy="3782"/>
            </a:xfrm>
            <a:custGeom>
              <a:avLst/>
              <a:gdLst/>
              <a:ahLst/>
              <a:cxnLst/>
              <a:rect l="l" t="t" r="r" b="b"/>
              <a:pathLst>
                <a:path w="218" h="118" extrusionOk="0">
                  <a:moveTo>
                    <a:pt x="201" y="0"/>
                  </a:moveTo>
                  <a:cubicBezTo>
                    <a:pt x="167" y="0"/>
                    <a:pt x="134" y="17"/>
                    <a:pt x="100" y="34"/>
                  </a:cubicBezTo>
                  <a:cubicBezTo>
                    <a:pt x="34" y="67"/>
                    <a:pt x="0" y="100"/>
                    <a:pt x="0" y="117"/>
                  </a:cubicBezTo>
                  <a:cubicBezTo>
                    <a:pt x="34" y="100"/>
                    <a:pt x="67" y="84"/>
                    <a:pt x="100" y="67"/>
                  </a:cubicBezTo>
                  <a:cubicBezTo>
                    <a:pt x="167" y="34"/>
                    <a:pt x="217" y="0"/>
                    <a:pt x="20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47"/>
            <p:cNvSpPr/>
            <p:nvPr/>
          </p:nvSpPr>
          <p:spPr>
            <a:xfrm>
              <a:off x="5148221" y="4198869"/>
              <a:ext cx="8045" cy="3782"/>
            </a:xfrm>
            <a:custGeom>
              <a:avLst/>
              <a:gdLst/>
              <a:ahLst/>
              <a:cxnLst/>
              <a:rect l="l" t="t" r="r" b="b"/>
              <a:pathLst>
                <a:path w="251" h="118" extrusionOk="0">
                  <a:moveTo>
                    <a:pt x="251" y="0"/>
                  </a:moveTo>
                  <a:cubicBezTo>
                    <a:pt x="201" y="17"/>
                    <a:pt x="167" y="34"/>
                    <a:pt x="134" y="67"/>
                  </a:cubicBezTo>
                  <a:cubicBezTo>
                    <a:pt x="84" y="67"/>
                    <a:pt x="50" y="100"/>
                    <a:pt x="0" y="117"/>
                  </a:cubicBezTo>
                  <a:cubicBezTo>
                    <a:pt x="100" y="117"/>
                    <a:pt x="184" y="67"/>
                    <a:pt x="25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47"/>
            <p:cNvSpPr/>
            <p:nvPr/>
          </p:nvSpPr>
          <p:spPr>
            <a:xfrm>
              <a:off x="5164278" y="4191914"/>
              <a:ext cx="10192" cy="12339"/>
            </a:xfrm>
            <a:custGeom>
              <a:avLst/>
              <a:gdLst/>
              <a:ahLst/>
              <a:cxnLst/>
              <a:rect l="l" t="t" r="r" b="b"/>
              <a:pathLst>
                <a:path w="318" h="385" extrusionOk="0">
                  <a:moveTo>
                    <a:pt x="268" y="33"/>
                  </a:moveTo>
                  <a:cubicBezTo>
                    <a:pt x="301" y="33"/>
                    <a:pt x="301" y="67"/>
                    <a:pt x="285" y="84"/>
                  </a:cubicBezTo>
                  <a:cubicBezTo>
                    <a:pt x="268" y="117"/>
                    <a:pt x="251" y="134"/>
                    <a:pt x="234" y="167"/>
                  </a:cubicBezTo>
                  <a:cubicBezTo>
                    <a:pt x="201" y="201"/>
                    <a:pt x="151" y="234"/>
                    <a:pt x="117" y="267"/>
                  </a:cubicBezTo>
                  <a:cubicBezTo>
                    <a:pt x="84" y="301"/>
                    <a:pt x="55" y="322"/>
                    <a:pt x="34" y="334"/>
                  </a:cubicBezTo>
                  <a:lnTo>
                    <a:pt x="34" y="334"/>
                  </a:lnTo>
                  <a:cubicBezTo>
                    <a:pt x="34" y="301"/>
                    <a:pt x="34" y="267"/>
                    <a:pt x="34" y="234"/>
                  </a:cubicBezTo>
                  <a:cubicBezTo>
                    <a:pt x="51" y="184"/>
                    <a:pt x="67" y="150"/>
                    <a:pt x="101" y="100"/>
                  </a:cubicBezTo>
                  <a:cubicBezTo>
                    <a:pt x="151" y="67"/>
                    <a:pt x="201" y="33"/>
                    <a:pt x="268" y="33"/>
                  </a:cubicBezTo>
                  <a:close/>
                  <a:moveTo>
                    <a:pt x="268" y="0"/>
                  </a:moveTo>
                  <a:cubicBezTo>
                    <a:pt x="134" y="17"/>
                    <a:pt x="34" y="117"/>
                    <a:pt x="17" y="234"/>
                  </a:cubicBezTo>
                  <a:cubicBezTo>
                    <a:pt x="17" y="265"/>
                    <a:pt x="17" y="310"/>
                    <a:pt x="17" y="343"/>
                  </a:cubicBezTo>
                  <a:lnTo>
                    <a:pt x="17" y="343"/>
                  </a:lnTo>
                  <a:cubicBezTo>
                    <a:pt x="7" y="349"/>
                    <a:pt x="0" y="351"/>
                    <a:pt x="0" y="351"/>
                  </a:cubicBezTo>
                  <a:cubicBezTo>
                    <a:pt x="6" y="349"/>
                    <a:pt x="12" y="347"/>
                    <a:pt x="17" y="345"/>
                  </a:cubicBezTo>
                  <a:lnTo>
                    <a:pt x="17" y="345"/>
                  </a:lnTo>
                  <a:cubicBezTo>
                    <a:pt x="17" y="347"/>
                    <a:pt x="17" y="349"/>
                    <a:pt x="17" y="351"/>
                  </a:cubicBezTo>
                  <a:cubicBezTo>
                    <a:pt x="34" y="368"/>
                    <a:pt x="34" y="384"/>
                    <a:pt x="34" y="384"/>
                  </a:cubicBezTo>
                  <a:cubicBezTo>
                    <a:pt x="34" y="369"/>
                    <a:pt x="34" y="354"/>
                    <a:pt x="34" y="339"/>
                  </a:cubicBezTo>
                  <a:lnTo>
                    <a:pt x="34" y="339"/>
                  </a:lnTo>
                  <a:cubicBezTo>
                    <a:pt x="67" y="325"/>
                    <a:pt x="96" y="310"/>
                    <a:pt x="134" y="284"/>
                  </a:cubicBezTo>
                  <a:cubicBezTo>
                    <a:pt x="168" y="251"/>
                    <a:pt x="218" y="217"/>
                    <a:pt x="251" y="184"/>
                  </a:cubicBezTo>
                  <a:cubicBezTo>
                    <a:pt x="268" y="150"/>
                    <a:pt x="285" y="134"/>
                    <a:pt x="301" y="100"/>
                  </a:cubicBezTo>
                  <a:cubicBezTo>
                    <a:pt x="318" y="84"/>
                    <a:pt x="318" y="67"/>
                    <a:pt x="318" y="50"/>
                  </a:cubicBezTo>
                  <a:cubicBezTo>
                    <a:pt x="318" y="17"/>
                    <a:pt x="285" y="17"/>
                    <a:pt x="26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47"/>
            <p:cNvSpPr/>
            <p:nvPr/>
          </p:nvSpPr>
          <p:spPr>
            <a:xfrm>
              <a:off x="5156233" y="4196914"/>
              <a:ext cx="9134" cy="6250"/>
            </a:xfrm>
            <a:custGeom>
              <a:avLst/>
              <a:gdLst/>
              <a:ahLst/>
              <a:cxnLst/>
              <a:rect l="l" t="t" r="r" b="b"/>
              <a:pathLst>
                <a:path w="285" h="195" extrusionOk="0">
                  <a:moveTo>
                    <a:pt x="80" y="0"/>
                  </a:moveTo>
                  <a:cubicBezTo>
                    <a:pt x="59" y="0"/>
                    <a:pt x="38" y="4"/>
                    <a:pt x="18" y="11"/>
                  </a:cubicBezTo>
                  <a:cubicBezTo>
                    <a:pt x="1" y="28"/>
                    <a:pt x="1" y="78"/>
                    <a:pt x="18" y="95"/>
                  </a:cubicBezTo>
                  <a:cubicBezTo>
                    <a:pt x="34" y="111"/>
                    <a:pt x="51" y="128"/>
                    <a:pt x="68" y="145"/>
                  </a:cubicBezTo>
                  <a:cubicBezTo>
                    <a:pt x="101" y="161"/>
                    <a:pt x="135" y="178"/>
                    <a:pt x="168" y="178"/>
                  </a:cubicBezTo>
                  <a:cubicBezTo>
                    <a:pt x="201" y="195"/>
                    <a:pt x="235" y="195"/>
                    <a:pt x="285" y="195"/>
                  </a:cubicBezTo>
                  <a:cubicBezTo>
                    <a:pt x="285" y="195"/>
                    <a:pt x="235" y="178"/>
                    <a:pt x="185" y="161"/>
                  </a:cubicBezTo>
                  <a:cubicBezTo>
                    <a:pt x="151" y="145"/>
                    <a:pt x="118" y="128"/>
                    <a:pt x="84" y="111"/>
                  </a:cubicBezTo>
                  <a:cubicBezTo>
                    <a:pt x="51" y="95"/>
                    <a:pt x="18" y="61"/>
                    <a:pt x="34" y="28"/>
                  </a:cubicBezTo>
                  <a:cubicBezTo>
                    <a:pt x="84" y="28"/>
                    <a:pt x="118" y="28"/>
                    <a:pt x="151" y="45"/>
                  </a:cubicBezTo>
                  <a:cubicBezTo>
                    <a:pt x="185" y="61"/>
                    <a:pt x="218" y="78"/>
                    <a:pt x="235" y="111"/>
                  </a:cubicBezTo>
                  <a:cubicBezTo>
                    <a:pt x="251" y="128"/>
                    <a:pt x="268" y="161"/>
                    <a:pt x="285" y="195"/>
                  </a:cubicBezTo>
                  <a:cubicBezTo>
                    <a:pt x="285" y="161"/>
                    <a:pt x="285" y="111"/>
                    <a:pt x="251" y="95"/>
                  </a:cubicBezTo>
                  <a:cubicBezTo>
                    <a:pt x="235" y="61"/>
                    <a:pt x="201" y="45"/>
                    <a:pt x="168" y="28"/>
                  </a:cubicBezTo>
                  <a:cubicBezTo>
                    <a:pt x="139" y="8"/>
                    <a:pt x="109" y="0"/>
                    <a:pt x="8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47"/>
            <p:cNvSpPr/>
            <p:nvPr/>
          </p:nvSpPr>
          <p:spPr>
            <a:xfrm>
              <a:off x="5093575" y="4232361"/>
              <a:ext cx="33236" cy="10448"/>
            </a:xfrm>
            <a:custGeom>
              <a:avLst/>
              <a:gdLst/>
              <a:ahLst/>
              <a:cxnLst/>
              <a:rect l="l" t="t" r="r" b="b"/>
              <a:pathLst>
                <a:path w="1037" h="326" extrusionOk="0">
                  <a:moveTo>
                    <a:pt x="453" y="0"/>
                  </a:moveTo>
                  <a:cubicBezTo>
                    <a:pt x="350" y="0"/>
                    <a:pt x="246" y="24"/>
                    <a:pt x="151" y="75"/>
                  </a:cubicBezTo>
                  <a:cubicBezTo>
                    <a:pt x="101" y="91"/>
                    <a:pt x="68" y="108"/>
                    <a:pt x="34" y="125"/>
                  </a:cubicBezTo>
                  <a:cubicBezTo>
                    <a:pt x="18" y="142"/>
                    <a:pt x="1" y="158"/>
                    <a:pt x="1" y="158"/>
                  </a:cubicBezTo>
                  <a:cubicBezTo>
                    <a:pt x="18" y="158"/>
                    <a:pt x="68" y="125"/>
                    <a:pt x="151" y="91"/>
                  </a:cubicBezTo>
                  <a:cubicBezTo>
                    <a:pt x="248" y="49"/>
                    <a:pt x="348" y="28"/>
                    <a:pt x="445" y="28"/>
                  </a:cubicBezTo>
                  <a:cubicBezTo>
                    <a:pt x="616" y="28"/>
                    <a:pt x="782" y="91"/>
                    <a:pt x="920" y="208"/>
                  </a:cubicBezTo>
                  <a:cubicBezTo>
                    <a:pt x="987" y="275"/>
                    <a:pt x="1037" y="325"/>
                    <a:pt x="1037" y="325"/>
                  </a:cubicBezTo>
                  <a:cubicBezTo>
                    <a:pt x="1020" y="309"/>
                    <a:pt x="1020" y="292"/>
                    <a:pt x="1003" y="275"/>
                  </a:cubicBezTo>
                  <a:cubicBezTo>
                    <a:pt x="987" y="242"/>
                    <a:pt x="953" y="225"/>
                    <a:pt x="920" y="192"/>
                  </a:cubicBezTo>
                  <a:cubicBezTo>
                    <a:pt x="795" y="67"/>
                    <a:pt x="624" y="0"/>
                    <a:pt x="45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47"/>
            <p:cNvSpPr/>
            <p:nvPr/>
          </p:nvSpPr>
          <p:spPr>
            <a:xfrm>
              <a:off x="5085563" y="4207426"/>
              <a:ext cx="14487" cy="26281"/>
            </a:xfrm>
            <a:custGeom>
              <a:avLst/>
              <a:gdLst/>
              <a:ahLst/>
              <a:cxnLst/>
              <a:rect l="l" t="t" r="r" b="b"/>
              <a:pathLst>
                <a:path w="452" h="820" extrusionOk="0">
                  <a:moveTo>
                    <a:pt x="0" y="1"/>
                  </a:moveTo>
                  <a:lnTo>
                    <a:pt x="0" y="1"/>
                  </a:lnTo>
                  <a:cubicBezTo>
                    <a:pt x="134" y="285"/>
                    <a:pt x="284" y="552"/>
                    <a:pt x="451" y="819"/>
                  </a:cubicBezTo>
                  <a:cubicBezTo>
                    <a:pt x="385" y="669"/>
                    <a:pt x="318" y="535"/>
                    <a:pt x="234" y="402"/>
                  </a:cubicBezTo>
                  <a:cubicBezTo>
                    <a:pt x="167" y="268"/>
                    <a:pt x="84" y="134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47"/>
            <p:cNvSpPr/>
            <p:nvPr/>
          </p:nvSpPr>
          <p:spPr>
            <a:xfrm>
              <a:off x="5131619" y="4221881"/>
              <a:ext cx="18781" cy="10737"/>
            </a:xfrm>
            <a:custGeom>
              <a:avLst/>
              <a:gdLst/>
              <a:ahLst/>
              <a:cxnLst/>
              <a:rect l="l" t="t" r="r" b="b"/>
              <a:pathLst>
                <a:path w="586" h="335" extrusionOk="0">
                  <a:moveTo>
                    <a:pt x="585" y="1"/>
                  </a:moveTo>
                  <a:cubicBezTo>
                    <a:pt x="585" y="1"/>
                    <a:pt x="451" y="84"/>
                    <a:pt x="284" y="168"/>
                  </a:cubicBezTo>
                  <a:cubicBezTo>
                    <a:pt x="134" y="251"/>
                    <a:pt x="0" y="318"/>
                    <a:pt x="0" y="335"/>
                  </a:cubicBezTo>
                  <a:cubicBezTo>
                    <a:pt x="217" y="251"/>
                    <a:pt x="401" y="151"/>
                    <a:pt x="58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47"/>
            <p:cNvSpPr/>
            <p:nvPr/>
          </p:nvSpPr>
          <p:spPr>
            <a:xfrm>
              <a:off x="5118767" y="4239220"/>
              <a:ext cx="4295" cy="3045"/>
            </a:xfrm>
            <a:custGeom>
              <a:avLst/>
              <a:gdLst/>
              <a:ahLst/>
              <a:cxnLst/>
              <a:rect l="l" t="t" r="r" b="b"/>
              <a:pathLst>
                <a:path w="134" h="95" extrusionOk="0">
                  <a:moveTo>
                    <a:pt x="21" y="0"/>
                  </a:moveTo>
                  <a:cubicBezTo>
                    <a:pt x="9" y="0"/>
                    <a:pt x="0" y="4"/>
                    <a:pt x="0" y="11"/>
                  </a:cubicBezTo>
                  <a:cubicBezTo>
                    <a:pt x="0" y="11"/>
                    <a:pt x="34" y="28"/>
                    <a:pt x="67" y="44"/>
                  </a:cubicBezTo>
                  <a:cubicBezTo>
                    <a:pt x="100" y="78"/>
                    <a:pt x="117" y="95"/>
                    <a:pt x="117" y="95"/>
                  </a:cubicBezTo>
                  <a:cubicBezTo>
                    <a:pt x="134" y="78"/>
                    <a:pt x="117" y="44"/>
                    <a:pt x="84" y="28"/>
                  </a:cubicBezTo>
                  <a:cubicBezTo>
                    <a:pt x="64" y="8"/>
                    <a:pt x="39" y="0"/>
                    <a:pt x="2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47"/>
            <p:cNvSpPr/>
            <p:nvPr/>
          </p:nvSpPr>
          <p:spPr>
            <a:xfrm>
              <a:off x="5110722" y="4235951"/>
              <a:ext cx="4327" cy="1506"/>
            </a:xfrm>
            <a:custGeom>
              <a:avLst/>
              <a:gdLst/>
              <a:ahLst/>
              <a:cxnLst/>
              <a:rect l="l" t="t" r="r" b="b"/>
              <a:pathLst>
                <a:path w="135" h="47" extrusionOk="0">
                  <a:moveTo>
                    <a:pt x="22" y="0"/>
                  </a:moveTo>
                  <a:cubicBezTo>
                    <a:pt x="9" y="0"/>
                    <a:pt x="1" y="4"/>
                    <a:pt x="1" y="13"/>
                  </a:cubicBezTo>
                  <a:cubicBezTo>
                    <a:pt x="1" y="13"/>
                    <a:pt x="34" y="30"/>
                    <a:pt x="67" y="30"/>
                  </a:cubicBezTo>
                  <a:cubicBezTo>
                    <a:pt x="101" y="46"/>
                    <a:pt x="118" y="46"/>
                    <a:pt x="118" y="46"/>
                  </a:cubicBezTo>
                  <a:cubicBezTo>
                    <a:pt x="134" y="30"/>
                    <a:pt x="101" y="13"/>
                    <a:pt x="67" y="13"/>
                  </a:cubicBezTo>
                  <a:cubicBezTo>
                    <a:pt x="51" y="4"/>
                    <a:pt x="34" y="0"/>
                    <a:pt x="2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47"/>
            <p:cNvSpPr/>
            <p:nvPr/>
          </p:nvSpPr>
          <p:spPr>
            <a:xfrm>
              <a:off x="5102678" y="4235822"/>
              <a:ext cx="4327" cy="1635"/>
            </a:xfrm>
            <a:custGeom>
              <a:avLst/>
              <a:gdLst/>
              <a:ahLst/>
              <a:cxnLst/>
              <a:rect l="l" t="t" r="r" b="b"/>
              <a:pathLst>
                <a:path w="135" h="51" extrusionOk="0">
                  <a:moveTo>
                    <a:pt x="68" y="0"/>
                  </a:moveTo>
                  <a:cubicBezTo>
                    <a:pt x="18" y="17"/>
                    <a:pt x="1" y="34"/>
                    <a:pt x="1" y="50"/>
                  </a:cubicBezTo>
                  <a:cubicBezTo>
                    <a:pt x="1" y="50"/>
                    <a:pt x="34" y="34"/>
                    <a:pt x="68" y="34"/>
                  </a:cubicBezTo>
                  <a:cubicBezTo>
                    <a:pt x="85" y="25"/>
                    <a:pt x="101" y="25"/>
                    <a:pt x="114" y="25"/>
                  </a:cubicBezTo>
                  <a:cubicBezTo>
                    <a:pt x="126" y="25"/>
                    <a:pt x="135" y="25"/>
                    <a:pt x="135" y="17"/>
                  </a:cubicBezTo>
                  <a:cubicBezTo>
                    <a:pt x="135" y="17"/>
                    <a:pt x="101" y="0"/>
                    <a:pt x="6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47"/>
            <p:cNvSpPr/>
            <p:nvPr/>
          </p:nvSpPr>
          <p:spPr>
            <a:xfrm>
              <a:off x="5097325" y="4237938"/>
              <a:ext cx="2179" cy="1122"/>
            </a:xfrm>
            <a:custGeom>
              <a:avLst/>
              <a:gdLst/>
              <a:ahLst/>
              <a:cxnLst/>
              <a:rect l="l" t="t" r="r" b="b"/>
              <a:pathLst>
                <a:path w="68" h="35" extrusionOk="0">
                  <a:moveTo>
                    <a:pt x="34" y="1"/>
                  </a:moveTo>
                  <a:cubicBezTo>
                    <a:pt x="1" y="18"/>
                    <a:pt x="1" y="18"/>
                    <a:pt x="1" y="18"/>
                  </a:cubicBezTo>
                  <a:cubicBezTo>
                    <a:pt x="1" y="34"/>
                    <a:pt x="18" y="34"/>
                    <a:pt x="34" y="34"/>
                  </a:cubicBezTo>
                  <a:cubicBezTo>
                    <a:pt x="51" y="34"/>
                    <a:pt x="68" y="18"/>
                    <a:pt x="68" y="18"/>
                  </a:cubicBezTo>
                  <a:cubicBezTo>
                    <a:pt x="68" y="1"/>
                    <a:pt x="51" y="1"/>
                    <a:pt x="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47"/>
            <p:cNvSpPr/>
            <p:nvPr/>
          </p:nvSpPr>
          <p:spPr>
            <a:xfrm>
              <a:off x="4674810" y="3848114"/>
              <a:ext cx="203550" cy="40191"/>
            </a:xfrm>
            <a:custGeom>
              <a:avLst/>
              <a:gdLst/>
              <a:ahLst/>
              <a:cxnLst/>
              <a:rect l="l" t="t" r="r" b="b"/>
              <a:pathLst>
                <a:path w="6351" h="1254" extrusionOk="0">
                  <a:moveTo>
                    <a:pt x="6267" y="0"/>
                  </a:moveTo>
                  <a:lnTo>
                    <a:pt x="218" y="518"/>
                  </a:lnTo>
                  <a:lnTo>
                    <a:pt x="1" y="1253"/>
                  </a:lnTo>
                  <a:lnTo>
                    <a:pt x="6350" y="284"/>
                  </a:lnTo>
                  <a:lnTo>
                    <a:pt x="6267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47"/>
            <p:cNvSpPr/>
            <p:nvPr/>
          </p:nvSpPr>
          <p:spPr>
            <a:xfrm>
              <a:off x="4682855" y="3377139"/>
              <a:ext cx="242074" cy="230215"/>
            </a:xfrm>
            <a:custGeom>
              <a:avLst/>
              <a:gdLst/>
              <a:ahLst/>
              <a:cxnLst/>
              <a:rect l="l" t="t" r="r" b="b"/>
              <a:pathLst>
                <a:path w="7553" h="7183" extrusionOk="0">
                  <a:moveTo>
                    <a:pt x="3260" y="1"/>
                  </a:moveTo>
                  <a:cubicBezTo>
                    <a:pt x="2639" y="1"/>
                    <a:pt x="2045" y="325"/>
                    <a:pt x="1721" y="877"/>
                  </a:cubicBezTo>
                  <a:cubicBezTo>
                    <a:pt x="1454" y="1345"/>
                    <a:pt x="1437" y="1913"/>
                    <a:pt x="1170" y="2398"/>
                  </a:cubicBezTo>
                  <a:cubicBezTo>
                    <a:pt x="936" y="2698"/>
                    <a:pt x="702" y="2999"/>
                    <a:pt x="435" y="3283"/>
                  </a:cubicBezTo>
                  <a:cubicBezTo>
                    <a:pt x="201" y="3567"/>
                    <a:pt x="0" y="3952"/>
                    <a:pt x="101" y="4336"/>
                  </a:cubicBezTo>
                  <a:cubicBezTo>
                    <a:pt x="184" y="4670"/>
                    <a:pt x="518" y="4971"/>
                    <a:pt x="485" y="5322"/>
                  </a:cubicBezTo>
                  <a:cubicBezTo>
                    <a:pt x="452" y="5656"/>
                    <a:pt x="101" y="5890"/>
                    <a:pt x="67" y="6224"/>
                  </a:cubicBezTo>
                  <a:cubicBezTo>
                    <a:pt x="0" y="6625"/>
                    <a:pt x="401" y="6959"/>
                    <a:pt x="802" y="6993"/>
                  </a:cubicBezTo>
                  <a:cubicBezTo>
                    <a:pt x="835" y="6995"/>
                    <a:pt x="867" y="6996"/>
                    <a:pt x="899" y="6996"/>
                  </a:cubicBezTo>
                  <a:cubicBezTo>
                    <a:pt x="1265" y="6996"/>
                    <a:pt x="1616" y="6829"/>
                    <a:pt x="1939" y="6675"/>
                  </a:cubicBezTo>
                  <a:cubicBezTo>
                    <a:pt x="2274" y="6507"/>
                    <a:pt x="2624" y="6353"/>
                    <a:pt x="2988" y="6353"/>
                  </a:cubicBezTo>
                  <a:cubicBezTo>
                    <a:pt x="3022" y="6353"/>
                    <a:pt x="3057" y="6355"/>
                    <a:pt x="3092" y="6358"/>
                  </a:cubicBezTo>
                  <a:cubicBezTo>
                    <a:pt x="3543" y="6408"/>
                    <a:pt x="3927" y="6742"/>
                    <a:pt x="4328" y="6942"/>
                  </a:cubicBezTo>
                  <a:cubicBezTo>
                    <a:pt x="4676" y="7103"/>
                    <a:pt x="5046" y="7183"/>
                    <a:pt x="5413" y="7183"/>
                  </a:cubicBezTo>
                  <a:cubicBezTo>
                    <a:pt x="5997" y="7183"/>
                    <a:pt x="6573" y="6982"/>
                    <a:pt x="7035" y="6592"/>
                  </a:cubicBezTo>
                  <a:cubicBezTo>
                    <a:pt x="7319" y="6341"/>
                    <a:pt x="7553" y="5973"/>
                    <a:pt x="7452" y="5606"/>
                  </a:cubicBezTo>
                  <a:cubicBezTo>
                    <a:pt x="7352" y="5272"/>
                    <a:pt x="7001" y="5054"/>
                    <a:pt x="6884" y="4720"/>
                  </a:cubicBezTo>
                  <a:cubicBezTo>
                    <a:pt x="6701" y="4236"/>
                    <a:pt x="7085" y="3701"/>
                    <a:pt x="6985" y="3200"/>
                  </a:cubicBezTo>
                  <a:cubicBezTo>
                    <a:pt x="6851" y="2515"/>
                    <a:pt x="5965" y="2247"/>
                    <a:pt x="5615" y="1646"/>
                  </a:cubicBezTo>
                  <a:cubicBezTo>
                    <a:pt x="5431" y="1362"/>
                    <a:pt x="5397" y="1011"/>
                    <a:pt x="5247" y="710"/>
                  </a:cubicBezTo>
                  <a:cubicBezTo>
                    <a:pt x="5114" y="485"/>
                    <a:pt x="4866" y="281"/>
                    <a:pt x="4620" y="281"/>
                  </a:cubicBezTo>
                  <a:cubicBezTo>
                    <a:pt x="4555" y="281"/>
                    <a:pt x="4491" y="295"/>
                    <a:pt x="4428" y="326"/>
                  </a:cubicBezTo>
                  <a:lnTo>
                    <a:pt x="3710" y="58"/>
                  </a:lnTo>
                  <a:cubicBezTo>
                    <a:pt x="3561" y="20"/>
                    <a:pt x="3410" y="1"/>
                    <a:pt x="326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47"/>
            <p:cNvSpPr/>
            <p:nvPr/>
          </p:nvSpPr>
          <p:spPr>
            <a:xfrm>
              <a:off x="4743365" y="3381690"/>
              <a:ext cx="110348" cy="202973"/>
            </a:xfrm>
            <a:custGeom>
              <a:avLst/>
              <a:gdLst/>
              <a:ahLst/>
              <a:cxnLst/>
              <a:rect l="l" t="t" r="r" b="b"/>
              <a:pathLst>
                <a:path w="3443" h="6333" extrusionOk="0">
                  <a:moveTo>
                    <a:pt x="1354" y="0"/>
                  </a:moveTo>
                  <a:lnTo>
                    <a:pt x="1" y="1788"/>
                  </a:lnTo>
                  <a:lnTo>
                    <a:pt x="301" y="6333"/>
                  </a:lnTo>
                  <a:lnTo>
                    <a:pt x="2574" y="6182"/>
                  </a:lnTo>
                  <a:cubicBezTo>
                    <a:pt x="2524" y="5764"/>
                    <a:pt x="2507" y="5330"/>
                    <a:pt x="2524" y="4896"/>
                  </a:cubicBezTo>
                  <a:cubicBezTo>
                    <a:pt x="2524" y="4896"/>
                    <a:pt x="3443" y="4712"/>
                    <a:pt x="3409" y="3776"/>
                  </a:cubicBezTo>
                  <a:cubicBezTo>
                    <a:pt x="3376" y="2840"/>
                    <a:pt x="3125" y="685"/>
                    <a:pt x="3125" y="685"/>
                  </a:cubicBezTo>
                  <a:lnTo>
                    <a:pt x="1354" y="0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47"/>
            <p:cNvSpPr/>
            <p:nvPr/>
          </p:nvSpPr>
          <p:spPr>
            <a:xfrm>
              <a:off x="4836919" y="3450758"/>
              <a:ext cx="8878" cy="5769"/>
            </a:xfrm>
            <a:custGeom>
              <a:avLst/>
              <a:gdLst/>
              <a:ahLst/>
              <a:cxnLst/>
              <a:rect l="l" t="t" r="r" b="b"/>
              <a:pathLst>
                <a:path w="277" h="180" extrusionOk="0">
                  <a:moveTo>
                    <a:pt x="139" y="0"/>
                  </a:moveTo>
                  <a:cubicBezTo>
                    <a:pt x="0" y="13"/>
                    <a:pt x="158" y="179"/>
                    <a:pt x="235" y="179"/>
                  </a:cubicBezTo>
                  <a:cubicBezTo>
                    <a:pt x="260" y="179"/>
                    <a:pt x="277" y="162"/>
                    <a:pt x="273" y="117"/>
                  </a:cubicBezTo>
                  <a:cubicBezTo>
                    <a:pt x="256" y="51"/>
                    <a:pt x="206" y="0"/>
                    <a:pt x="13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47"/>
            <p:cNvSpPr/>
            <p:nvPr/>
          </p:nvSpPr>
          <p:spPr>
            <a:xfrm>
              <a:off x="4830124" y="3446078"/>
              <a:ext cx="15544" cy="4711"/>
            </a:xfrm>
            <a:custGeom>
              <a:avLst/>
              <a:gdLst/>
              <a:ahLst/>
              <a:cxnLst/>
              <a:rect l="l" t="t" r="r" b="b"/>
              <a:pathLst>
                <a:path w="485" h="147" extrusionOk="0">
                  <a:moveTo>
                    <a:pt x="243" y="0"/>
                  </a:moveTo>
                  <a:cubicBezTo>
                    <a:pt x="176" y="0"/>
                    <a:pt x="109" y="21"/>
                    <a:pt x="50" y="63"/>
                  </a:cubicBezTo>
                  <a:cubicBezTo>
                    <a:pt x="17" y="96"/>
                    <a:pt x="0" y="130"/>
                    <a:pt x="17" y="146"/>
                  </a:cubicBezTo>
                  <a:cubicBezTo>
                    <a:pt x="34" y="146"/>
                    <a:pt x="117" y="80"/>
                    <a:pt x="251" y="80"/>
                  </a:cubicBezTo>
                  <a:cubicBezTo>
                    <a:pt x="355" y="80"/>
                    <a:pt x="446" y="132"/>
                    <a:pt x="476" y="132"/>
                  </a:cubicBezTo>
                  <a:cubicBezTo>
                    <a:pt x="480" y="132"/>
                    <a:pt x="483" y="132"/>
                    <a:pt x="485" y="130"/>
                  </a:cubicBezTo>
                  <a:cubicBezTo>
                    <a:pt x="485" y="113"/>
                    <a:pt x="468" y="96"/>
                    <a:pt x="435" y="63"/>
                  </a:cubicBezTo>
                  <a:cubicBezTo>
                    <a:pt x="376" y="21"/>
                    <a:pt x="309" y="0"/>
                    <a:pt x="24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47"/>
            <p:cNvSpPr/>
            <p:nvPr/>
          </p:nvSpPr>
          <p:spPr>
            <a:xfrm>
              <a:off x="4791921" y="3454507"/>
              <a:ext cx="8910" cy="5737"/>
            </a:xfrm>
            <a:custGeom>
              <a:avLst/>
              <a:gdLst/>
              <a:ahLst/>
              <a:cxnLst/>
              <a:rect l="l" t="t" r="r" b="b"/>
              <a:pathLst>
                <a:path w="278" h="179" extrusionOk="0">
                  <a:moveTo>
                    <a:pt x="140" y="0"/>
                  </a:moveTo>
                  <a:cubicBezTo>
                    <a:pt x="1" y="13"/>
                    <a:pt x="158" y="179"/>
                    <a:pt x="236" y="179"/>
                  </a:cubicBezTo>
                  <a:cubicBezTo>
                    <a:pt x="261" y="179"/>
                    <a:pt x="277" y="162"/>
                    <a:pt x="273" y="117"/>
                  </a:cubicBezTo>
                  <a:cubicBezTo>
                    <a:pt x="257" y="50"/>
                    <a:pt x="207" y="0"/>
                    <a:pt x="14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47"/>
            <p:cNvSpPr/>
            <p:nvPr/>
          </p:nvSpPr>
          <p:spPr>
            <a:xfrm>
              <a:off x="4785126" y="3450277"/>
              <a:ext cx="15576" cy="4359"/>
            </a:xfrm>
            <a:custGeom>
              <a:avLst/>
              <a:gdLst/>
              <a:ahLst/>
              <a:cxnLst/>
              <a:rect l="l" t="t" r="r" b="b"/>
              <a:pathLst>
                <a:path w="486" h="136" extrusionOk="0">
                  <a:moveTo>
                    <a:pt x="254" y="1"/>
                  </a:moveTo>
                  <a:cubicBezTo>
                    <a:pt x="184" y="1"/>
                    <a:pt x="113" y="21"/>
                    <a:pt x="51" y="66"/>
                  </a:cubicBezTo>
                  <a:cubicBezTo>
                    <a:pt x="18" y="99"/>
                    <a:pt x="1" y="132"/>
                    <a:pt x="18" y="132"/>
                  </a:cubicBezTo>
                  <a:cubicBezTo>
                    <a:pt x="19" y="134"/>
                    <a:pt x="22" y="135"/>
                    <a:pt x="26" y="135"/>
                  </a:cubicBezTo>
                  <a:cubicBezTo>
                    <a:pt x="53" y="135"/>
                    <a:pt x="133" y="82"/>
                    <a:pt x="251" y="82"/>
                  </a:cubicBezTo>
                  <a:cubicBezTo>
                    <a:pt x="265" y="80"/>
                    <a:pt x="278" y="80"/>
                    <a:pt x="290" y="80"/>
                  </a:cubicBezTo>
                  <a:cubicBezTo>
                    <a:pt x="377" y="80"/>
                    <a:pt x="450" y="118"/>
                    <a:pt x="477" y="118"/>
                  </a:cubicBezTo>
                  <a:cubicBezTo>
                    <a:pt x="481" y="118"/>
                    <a:pt x="483" y="118"/>
                    <a:pt x="485" y="116"/>
                  </a:cubicBezTo>
                  <a:cubicBezTo>
                    <a:pt x="485" y="116"/>
                    <a:pt x="469" y="82"/>
                    <a:pt x="435" y="49"/>
                  </a:cubicBezTo>
                  <a:cubicBezTo>
                    <a:pt x="380" y="17"/>
                    <a:pt x="317" y="1"/>
                    <a:pt x="25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47"/>
            <p:cNvSpPr/>
            <p:nvPr/>
          </p:nvSpPr>
          <p:spPr>
            <a:xfrm>
              <a:off x="4814580" y="3451815"/>
              <a:ext cx="13974" cy="35928"/>
            </a:xfrm>
            <a:custGeom>
              <a:avLst/>
              <a:gdLst/>
              <a:ahLst/>
              <a:cxnLst/>
              <a:rect l="l" t="t" r="r" b="b"/>
              <a:pathLst>
                <a:path w="436" h="1121" extrusionOk="0">
                  <a:moveTo>
                    <a:pt x="1" y="1"/>
                  </a:moveTo>
                  <a:cubicBezTo>
                    <a:pt x="68" y="235"/>
                    <a:pt x="151" y="452"/>
                    <a:pt x="251" y="669"/>
                  </a:cubicBezTo>
                  <a:lnTo>
                    <a:pt x="352" y="937"/>
                  </a:lnTo>
                  <a:cubicBezTo>
                    <a:pt x="385" y="970"/>
                    <a:pt x="385" y="1003"/>
                    <a:pt x="385" y="1037"/>
                  </a:cubicBezTo>
                  <a:cubicBezTo>
                    <a:pt x="385" y="1053"/>
                    <a:pt x="352" y="1070"/>
                    <a:pt x="318" y="1070"/>
                  </a:cubicBezTo>
                  <a:cubicBezTo>
                    <a:pt x="251" y="1087"/>
                    <a:pt x="185" y="1104"/>
                    <a:pt x="118" y="1120"/>
                  </a:cubicBezTo>
                  <a:lnTo>
                    <a:pt x="318" y="1120"/>
                  </a:lnTo>
                  <a:cubicBezTo>
                    <a:pt x="335" y="1104"/>
                    <a:pt x="368" y="1104"/>
                    <a:pt x="385" y="1104"/>
                  </a:cubicBezTo>
                  <a:cubicBezTo>
                    <a:pt x="402" y="1087"/>
                    <a:pt x="418" y="1070"/>
                    <a:pt x="435" y="1053"/>
                  </a:cubicBezTo>
                  <a:cubicBezTo>
                    <a:pt x="435" y="1003"/>
                    <a:pt x="435" y="953"/>
                    <a:pt x="402" y="920"/>
                  </a:cubicBezTo>
                  <a:lnTo>
                    <a:pt x="302" y="652"/>
                  </a:lnTo>
                  <a:cubicBezTo>
                    <a:pt x="218" y="435"/>
                    <a:pt x="118" y="201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47"/>
            <p:cNvSpPr/>
            <p:nvPr/>
          </p:nvSpPr>
          <p:spPr>
            <a:xfrm>
              <a:off x="4781921" y="3528928"/>
              <a:ext cx="40191" cy="17628"/>
            </a:xfrm>
            <a:custGeom>
              <a:avLst/>
              <a:gdLst/>
              <a:ahLst/>
              <a:cxnLst/>
              <a:rect l="l" t="t" r="r" b="b"/>
              <a:pathLst>
                <a:path w="1254" h="550" extrusionOk="0">
                  <a:moveTo>
                    <a:pt x="1" y="1"/>
                  </a:moveTo>
                  <a:cubicBezTo>
                    <a:pt x="1" y="1"/>
                    <a:pt x="282" y="550"/>
                    <a:pt x="1038" y="550"/>
                  </a:cubicBezTo>
                  <a:cubicBezTo>
                    <a:pt x="1106" y="550"/>
                    <a:pt x="1178" y="545"/>
                    <a:pt x="1254" y="536"/>
                  </a:cubicBezTo>
                  <a:lnTo>
                    <a:pt x="1254" y="302"/>
                  </a:lnTo>
                  <a:cubicBezTo>
                    <a:pt x="1205" y="305"/>
                    <a:pt x="1155" y="307"/>
                    <a:pt x="1106" y="307"/>
                  </a:cubicBezTo>
                  <a:cubicBezTo>
                    <a:pt x="718" y="307"/>
                    <a:pt x="327" y="193"/>
                    <a:pt x="1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47"/>
            <p:cNvSpPr/>
            <p:nvPr/>
          </p:nvSpPr>
          <p:spPr>
            <a:xfrm>
              <a:off x="4804965" y="3492711"/>
              <a:ext cx="12884" cy="8942"/>
            </a:xfrm>
            <a:custGeom>
              <a:avLst/>
              <a:gdLst/>
              <a:ahLst/>
              <a:cxnLst/>
              <a:rect l="l" t="t" r="r" b="b"/>
              <a:pathLst>
                <a:path w="402" h="279" extrusionOk="0">
                  <a:moveTo>
                    <a:pt x="165" y="0"/>
                  </a:moveTo>
                  <a:cubicBezTo>
                    <a:pt x="131" y="0"/>
                    <a:pt x="96" y="9"/>
                    <a:pt x="67" y="28"/>
                  </a:cubicBezTo>
                  <a:cubicBezTo>
                    <a:pt x="17" y="45"/>
                    <a:pt x="0" y="112"/>
                    <a:pt x="0" y="162"/>
                  </a:cubicBezTo>
                  <a:cubicBezTo>
                    <a:pt x="17" y="229"/>
                    <a:pt x="84" y="279"/>
                    <a:pt x="150" y="279"/>
                  </a:cubicBezTo>
                  <a:cubicBezTo>
                    <a:pt x="201" y="279"/>
                    <a:pt x="267" y="279"/>
                    <a:pt x="334" y="245"/>
                  </a:cubicBezTo>
                  <a:cubicBezTo>
                    <a:pt x="351" y="245"/>
                    <a:pt x="368" y="245"/>
                    <a:pt x="384" y="229"/>
                  </a:cubicBezTo>
                  <a:cubicBezTo>
                    <a:pt x="401" y="212"/>
                    <a:pt x="401" y="195"/>
                    <a:pt x="401" y="178"/>
                  </a:cubicBezTo>
                  <a:cubicBezTo>
                    <a:pt x="368" y="95"/>
                    <a:pt x="317" y="28"/>
                    <a:pt x="234" y="11"/>
                  </a:cubicBezTo>
                  <a:cubicBezTo>
                    <a:pt x="213" y="4"/>
                    <a:pt x="190" y="0"/>
                    <a:pt x="165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47"/>
            <p:cNvSpPr/>
            <p:nvPr/>
          </p:nvSpPr>
          <p:spPr>
            <a:xfrm>
              <a:off x="4806023" y="3488256"/>
              <a:ext cx="14487" cy="12339"/>
            </a:xfrm>
            <a:custGeom>
              <a:avLst/>
              <a:gdLst/>
              <a:ahLst/>
              <a:cxnLst/>
              <a:rect l="l" t="t" r="r" b="b"/>
              <a:pathLst>
                <a:path w="452" h="385" extrusionOk="0">
                  <a:moveTo>
                    <a:pt x="17" y="0"/>
                  </a:moveTo>
                  <a:cubicBezTo>
                    <a:pt x="17" y="0"/>
                    <a:pt x="0" y="33"/>
                    <a:pt x="17" y="100"/>
                  </a:cubicBezTo>
                  <a:cubicBezTo>
                    <a:pt x="17" y="184"/>
                    <a:pt x="67" y="251"/>
                    <a:pt x="134" y="301"/>
                  </a:cubicBezTo>
                  <a:cubicBezTo>
                    <a:pt x="184" y="351"/>
                    <a:pt x="268" y="384"/>
                    <a:pt x="351" y="384"/>
                  </a:cubicBezTo>
                  <a:cubicBezTo>
                    <a:pt x="418" y="384"/>
                    <a:pt x="452" y="351"/>
                    <a:pt x="452" y="351"/>
                  </a:cubicBezTo>
                  <a:cubicBezTo>
                    <a:pt x="452" y="334"/>
                    <a:pt x="301" y="351"/>
                    <a:pt x="168" y="251"/>
                  </a:cubicBezTo>
                  <a:cubicBezTo>
                    <a:pt x="51" y="150"/>
                    <a:pt x="34" y="0"/>
                    <a:pt x="1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47"/>
            <p:cNvSpPr/>
            <p:nvPr/>
          </p:nvSpPr>
          <p:spPr>
            <a:xfrm>
              <a:off x="4723558" y="3375793"/>
              <a:ext cx="124258" cy="125860"/>
            </a:xfrm>
            <a:custGeom>
              <a:avLst/>
              <a:gdLst/>
              <a:ahLst/>
              <a:cxnLst/>
              <a:rect l="l" t="t" r="r" b="b"/>
              <a:pathLst>
                <a:path w="3877" h="3927" extrusionOk="0">
                  <a:moveTo>
                    <a:pt x="2423" y="0"/>
                  </a:moveTo>
                  <a:cubicBezTo>
                    <a:pt x="1671" y="17"/>
                    <a:pt x="953" y="368"/>
                    <a:pt x="502" y="986"/>
                  </a:cubicBezTo>
                  <a:cubicBezTo>
                    <a:pt x="117" y="1487"/>
                    <a:pt x="0" y="2139"/>
                    <a:pt x="184" y="2757"/>
                  </a:cubicBezTo>
                  <a:cubicBezTo>
                    <a:pt x="268" y="2958"/>
                    <a:pt x="485" y="3910"/>
                    <a:pt x="719" y="3927"/>
                  </a:cubicBezTo>
                  <a:cubicBezTo>
                    <a:pt x="721" y="3927"/>
                    <a:pt x="723" y="3927"/>
                    <a:pt x="725" y="3927"/>
                  </a:cubicBezTo>
                  <a:cubicBezTo>
                    <a:pt x="971" y="3927"/>
                    <a:pt x="1087" y="2972"/>
                    <a:pt x="1153" y="2740"/>
                  </a:cubicBezTo>
                  <a:cubicBezTo>
                    <a:pt x="1203" y="2506"/>
                    <a:pt x="1187" y="2256"/>
                    <a:pt x="1253" y="2022"/>
                  </a:cubicBezTo>
                  <a:cubicBezTo>
                    <a:pt x="1402" y="2108"/>
                    <a:pt x="1565" y="2150"/>
                    <a:pt x="1727" y="2150"/>
                  </a:cubicBezTo>
                  <a:cubicBezTo>
                    <a:pt x="1912" y="2150"/>
                    <a:pt x="2096" y="2095"/>
                    <a:pt x="2256" y="1989"/>
                  </a:cubicBezTo>
                  <a:cubicBezTo>
                    <a:pt x="2540" y="1805"/>
                    <a:pt x="2791" y="1537"/>
                    <a:pt x="2974" y="1253"/>
                  </a:cubicBezTo>
                  <a:lnTo>
                    <a:pt x="2974" y="1253"/>
                  </a:lnTo>
                  <a:lnTo>
                    <a:pt x="2757" y="1821"/>
                  </a:lnTo>
                  <a:cubicBezTo>
                    <a:pt x="3325" y="1788"/>
                    <a:pt x="3776" y="1337"/>
                    <a:pt x="3810" y="769"/>
                  </a:cubicBezTo>
                  <a:lnTo>
                    <a:pt x="3877" y="936"/>
                  </a:lnTo>
                  <a:cubicBezTo>
                    <a:pt x="3793" y="669"/>
                    <a:pt x="3609" y="418"/>
                    <a:pt x="3375" y="268"/>
                  </a:cubicBezTo>
                  <a:cubicBezTo>
                    <a:pt x="3091" y="84"/>
                    <a:pt x="2757" y="0"/>
                    <a:pt x="242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47"/>
            <p:cNvSpPr/>
            <p:nvPr/>
          </p:nvSpPr>
          <p:spPr>
            <a:xfrm>
              <a:off x="4831727" y="3386497"/>
              <a:ext cx="92144" cy="146212"/>
            </a:xfrm>
            <a:custGeom>
              <a:avLst/>
              <a:gdLst/>
              <a:ahLst/>
              <a:cxnLst/>
              <a:rect l="l" t="t" r="r" b="b"/>
              <a:pathLst>
                <a:path w="2875" h="4562" extrusionOk="0">
                  <a:moveTo>
                    <a:pt x="0" y="0"/>
                  </a:moveTo>
                  <a:lnTo>
                    <a:pt x="0" y="0"/>
                  </a:lnTo>
                  <a:cubicBezTo>
                    <a:pt x="17" y="17"/>
                    <a:pt x="34" y="34"/>
                    <a:pt x="51" y="51"/>
                  </a:cubicBezTo>
                  <a:cubicBezTo>
                    <a:pt x="84" y="101"/>
                    <a:pt x="134" y="134"/>
                    <a:pt x="184" y="184"/>
                  </a:cubicBezTo>
                  <a:cubicBezTo>
                    <a:pt x="268" y="234"/>
                    <a:pt x="368" y="268"/>
                    <a:pt x="452" y="301"/>
                  </a:cubicBezTo>
                  <a:cubicBezTo>
                    <a:pt x="569" y="351"/>
                    <a:pt x="686" y="385"/>
                    <a:pt x="819" y="452"/>
                  </a:cubicBezTo>
                  <a:cubicBezTo>
                    <a:pt x="970" y="502"/>
                    <a:pt x="1087" y="602"/>
                    <a:pt x="1170" y="736"/>
                  </a:cubicBezTo>
                  <a:cubicBezTo>
                    <a:pt x="1270" y="886"/>
                    <a:pt x="1320" y="1053"/>
                    <a:pt x="1304" y="1237"/>
                  </a:cubicBezTo>
                  <a:cubicBezTo>
                    <a:pt x="1270" y="1437"/>
                    <a:pt x="1254" y="1638"/>
                    <a:pt x="1254" y="1838"/>
                  </a:cubicBezTo>
                  <a:cubicBezTo>
                    <a:pt x="1270" y="1955"/>
                    <a:pt x="1320" y="2056"/>
                    <a:pt x="1404" y="2139"/>
                  </a:cubicBezTo>
                  <a:cubicBezTo>
                    <a:pt x="1488" y="2223"/>
                    <a:pt x="1604" y="2256"/>
                    <a:pt x="1721" y="2273"/>
                  </a:cubicBezTo>
                  <a:cubicBezTo>
                    <a:pt x="2139" y="2323"/>
                    <a:pt x="2490" y="2574"/>
                    <a:pt x="2657" y="2958"/>
                  </a:cubicBezTo>
                  <a:cubicBezTo>
                    <a:pt x="2807" y="3259"/>
                    <a:pt x="2807" y="3609"/>
                    <a:pt x="2657" y="3910"/>
                  </a:cubicBezTo>
                  <a:cubicBezTo>
                    <a:pt x="2574" y="4127"/>
                    <a:pt x="2423" y="4294"/>
                    <a:pt x="2239" y="4428"/>
                  </a:cubicBezTo>
                  <a:cubicBezTo>
                    <a:pt x="2106" y="4512"/>
                    <a:pt x="2022" y="4545"/>
                    <a:pt x="2022" y="4562"/>
                  </a:cubicBezTo>
                  <a:cubicBezTo>
                    <a:pt x="2039" y="4545"/>
                    <a:pt x="2056" y="4545"/>
                    <a:pt x="2089" y="4545"/>
                  </a:cubicBezTo>
                  <a:cubicBezTo>
                    <a:pt x="2139" y="4512"/>
                    <a:pt x="2189" y="4478"/>
                    <a:pt x="2256" y="4445"/>
                  </a:cubicBezTo>
                  <a:cubicBezTo>
                    <a:pt x="2457" y="4328"/>
                    <a:pt x="2607" y="4144"/>
                    <a:pt x="2707" y="3944"/>
                  </a:cubicBezTo>
                  <a:cubicBezTo>
                    <a:pt x="2874" y="3626"/>
                    <a:pt x="2874" y="3242"/>
                    <a:pt x="2724" y="2924"/>
                  </a:cubicBezTo>
                  <a:cubicBezTo>
                    <a:pt x="2640" y="2741"/>
                    <a:pt x="2507" y="2574"/>
                    <a:pt x="2340" y="2457"/>
                  </a:cubicBezTo>
                  <a:cubicBezTo>
                    <a:pt x="2173" y="2323"/>
                    <a:pt x="1955" y="2223"/>
                    <a:pt x="1738" y="2206"/>
                  </a:cubicBezTo>
                  <a:cubicBezTo>
                    <a:pt x="1621" y="2189"/>
                    <a:pt x="1538" y="2156"/>
                    <a:pt x="1454" y="2089"/>
                  </a:cubicBezTo>
                  <a:cubicBezTo>
                    <a:pt x="1387" y="2022"/>
                    <a:pt x="1337" y="1922"/>
                    <a:pt x="1320" y="1822"/>
                  </a:cubicBezTo>
                  <a:cubicBezTo>
                    <a:pt x="1320" y="1638"/>
                    <a:pt x="1337" y="1437"/>
                    <a:pt x="1371" y="1237"/>
                  </a:cubicBezTo>
                  <a:cubicBezTo>
                    <a:pt x="1371" y="1053"/>
                    <a:pt x="1320" y="869"/>
                    <a:pt x="1220" y="702"/>
                  </a:cubicBezTo>
                  <a:cubicBezTo>
                    <a:pt x="1120" y="568"/>
                    <a:pt x="986" y="468"/>
                    <a:pt x="836" y="401"/>
                  </a:cubicBezTo>
                  <a:cubicBezTo>
                    <a:pt x="702" y="335"/>
                    <a:pt x="585" y="301"/>
                    <a:pt x="468" y="268"/>
                  </a:cubicBezTo>
                  <a:cubicBezTo>
                    <a:pt x="368" y="234"/>
                    <a:pt x="284" y="201"/>
                    <a:pt x="201" y="151"/>
                  </a:cubicBezTo>
                  <a:cubicBezTo>
                    <a:pt x="134" y="117"/>
                    <a:pt x="67" y="51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47"/>
            <p:cNvSpPr/>
            <p:nvPr/>
          </p:nvSpPr>
          <p:spPr>
            <a:xfrm>
              <a:off x="4673752" y="3408996"/>
              <a:ext cx="67497" cy="177269"/>
            </a:xfrm>
            <a:custGeom>
              <a:avLst/>
              <a:gdLst/>
              <a:ahLst/>
              <a:cxnLst/>
              <a:rect l="l" t="t" r="r" b="b"/>
              <a:pathLst>
                <a:path w="2106" h="5531" extrusionOk="0">
                  <a:moveTo>
                    <a:pt x="2106" y="0"/>
                  </a:moveTo>
                  <a:cubicBezTo>
                    <a:pt x="2089" y="84"/>
                    <a:pt x="2089" y="167"/>
                    <a:pt x="2056" y="251"/>
                  </a:cubicBezTo>
                  <a:cubicBezTo>
                    <a:pt x="1989" y="485"/>
                    <a:pt x="1872" y="702"/>
                    <a:pt x="1705" y="869"/>
                  </a:cubicBezTo>
                  <a:cubicBezTo>
                    <a:pt x="1487" y="1103"/>
                    <a:pt x="1187" y="1303"/>
                    <a:pt x="886" y="1587"/>
                  </a:cubicBezTo>
                  <a:cubicBezTo>
                    <a:pt x="719" y="1738"/>
                    <a:pt x="585" y="1922"/>
                    <a:pt x="502" y="2122"/>
                  </a:cubicBezTo>
                  <a:cubicBezTo>
                    <a:pt x="385" y="2339"/>
                    <a:pt x="368" y="2573"/>
                    <a:pt x="435" y="2807"/>
                  </a:cubicBezTo>
                  <a:cubicBezTo>
                    <a:pt x="518" y="3041"/>
                    <a:pt x="669" y="3225"/>
                    <a:pt x="669" y="3442"/>
                  </a:cubicBezTo>
                  <a:cubicBezTo>
                    <a:pt x="685" y="3643"/>
                    <a:pt x="585" y="3843"/>
                    <a:pt x="401" y="3960"/>
                  </a:cubicBezTo>
                  <a:cubicBezTo>
                    <a:pt x="318" y="4010"/>
                    <a:pt x="234" y="4077"/>
                    <a:pt x="168" y="4144"/>
                  </a:cubicBezTo>
                  <a:cubicBezTo>
                    <a:pt x="101" y="4211"/>
                    <a:pt x="51" y="4311"/>
                    <a:pt x="34" y="4411"/>
                  </a:cubicBezTo>
                  <a:cubicBezTo>
                    <a:pt x="0" y="4578"/>
                    <a:pt x="34" y="4762"/>
                    <a:pt x="101" y="4912"/>
                  </a:cubicBezTo>
                  <a:cubicBezTo>
                    <a:pt x="168" y="5046"/>
                    <a:pt x="268" y="5146"/>
                    <a:pt x="385" y="5247"/>
                  </a:cubicBezTo>
                  <a:cubicBezTo>
                    <a:pt x="468" y="5313"/>
                    <a:pt x="552" y="5364"/>
                    <a:pt x="635" y="5414"/>
                  </a:cubicBezTo>
                  <a:cubicBezTo>
                    <a:pt x="719" y="5464"/>
                    <a:pt x="786" y="5497"/>
                    <a:pt x="819" y="5514"/>
                  </a:cubicBezTo>
                  <a:cubicBezTo>
                    <a:pt x="836" y="5514"/>
                    <a:pt x="869" y="5531"/>
                    <a:pt x="886" y="5531"/>
                  </a:cubicBezTo>
                  <a:cubicBezTo>
                    <a:pt x="886" y="5531"/>
                    <a:pt x="802" y="5481"/>
                    <a:pt x="652" y="5397"/>
                  </a:cubicBezTo>
                  <a:cubicBezTo>
                    <a:pt x="452" y="5280"/>
                    <a:pt x="268" y="5096"/>
                    <a:pt x="151" y="4896"/>
                  </a:cubicBezTo>
                  <a:cubicBezTo>
                    <a:pt x="84" y="4745"/>
                    <a:pt x="67" y="4578"/>
                    <a:pt x="84" y="4411"/>
                  </a:cubicBezTo>
                  <a:cubicBezTo>
                    <a:pt x="117" y="4328"/>
                    <a:pt x="151" y="4244"/>
                    <a:pt x="218" y="4177"/>
                  </a:cubicBezTo>
                  <a:cubicBezTo>
                    <a:pt x="284" y="4110"/>
                    <a:pt x="351" y="4060"/>
                    <a:pt x="435" y="4010"/>
                  </a:cubicBezTo>
                  <a:cubicBezTo>
                    <a:pt x="635" y="3877"/>
                    <a:pt x="752" y="3659"/>
                    <a:pt x="752" y="3442"/>
                  </a:cubicBezTo>
                  <a:cubicBezTo>
                    <a:pt x="736" y="3191"/>
                    <a:pt x="569" y="3008"/>
                    <a:pt x="502" y="2790"/>
                  </a:cubicBezTo>
                  <a:cubicBezTo>
                    <a:pt x="435" y="2573"/>
                    <a:pt x="452" y="2339"/>
                    <a:pt x="552" y="2139"/>
                  </a:cubicBezTo>
                  <a:cubicBezTo>
                    <a:pt x="652" y="1955"/>
                    <a:pt x="769" y="1788"/>
                    <a:pt x="919" y="1638"/>
                  </a:cubicBezTo>
                  <a:cubicBezTo>
                    <a:pt x="1220" y="1354"/>
                    <a:pt x="1521" y="1136"/>
                    <a:pt x="1738" y="902"/>
                  </a:cubicBezTo>
                  <a:cubicBezTo>
                    <a:pt x="1905" y="719"/>
                    <a:pt x="2022" y="501"/>
                    <a:pt x="2089" y="267"/>
                  </a:cubicBezTo>
                  <a:cubicBezTo>
                    <a:pt x="2106" y="201"/>
                    <a:pt x="2106" y="134"/>
                    <a:pt x="2106" y="67"/>
                  </a:cubicBezTo>
                  <a:cubicBezTo>
                    <a:pt x="2106" y="34"/>
                    <a:pt x="2106" y="17"/>
                    <a:pt x="210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47"/>
            <p:cNvSpPr/>
            <p:nvPr/>
          </p:nvSpPr>
          <p:spPr>
            <a:xfrm>
              <a:off x="4836534" y="3403003"/>
              <a:ext cx="13974" cy="34390"/>
            </a:xfrm>
            <a:custGeom>
              <a:avLst/>
              <a:gdLst/>
              <a:ahLst/>
              <a:cxnLst/>
              <a:rect l="l" t="t" r="r" b="b"/>
              <a:pathLst>
                <a:path w="436" h="1073" extrusionOk="0">
                  <a:moveTo>
                    <a:pt x="71" y="0"/>
                  </a:moveTo>
                  <a:cubicBezTo>
                    <a:pt x="64" y="0"/>
                    <a:pt x="58" y="1"/>
                    <a:pt x="51" y="3"/>
                  </a:cubicBezTo>
                  <a:cubicBezTo>
                    <a:pt x="1" y="20"/>
                    <a:pt x="1" y="87"/>
                    <a:pt x="18" y="137"/>
                  </a:cubicBezTo>
                  <a:cubicBezTo>
                    <a:pt x="18" y="304"/>
                    <a:pt x="51" y="471"/>
                    <a:pt x="101" y="638"/>
                  </a:cubicBezTo>
                  <a:cubicBezTo>
                    <a:pt x="151" y="789"/>
                    <a:pt x="268" y="939"/>
                    <a:pt x="402" y="1039"/>
                  </a:cubicBezTo>
                  <a:lnTo>
                    <a:pt x="368" y="1056"/>
                  </a:lnTo>
                  <a:lnTo>
                    <a:pt x="402" y="1073"/>
                  </a:lnTo>
                  <a:cubicBezTo>
                    <a:pt x="435" y="722"/>
                    <a:pt x="352" y="371"/>
                    <a:pt x="168" y="70"/>
                  </a:cubicBezTo>
                  <a:cubicBezTo>
                    <a:pt x="139" y="41"/>
                    <a:pt x="110" y="0"/>
                    <a:pt x="7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47"/>
            <p:cNvSpPr/>
            <p:nvPr/>
          </p:nvSpPr>
          <p:spPr>
            <a:xfrm>
              <a:off x="4703206" y="3358454"/>
              <a:ext cx="56248" cy="51408"/>
            </a:xfrm>
            <a:custGeom>
              <a:avLst/>
              <a:gdLst/>
              <a:ahLst/>
              <a:cxnLst/>
              <a:rect l="l" t="t" r="r" b="b"/>
              <a:pathLst>
                <a:path w="1755" h="1604" extrusionOk="0">
                  <a:moveTo>
                    <a:pt x="773" y="1"/>
                  </a:moveTo>
                  <a:cubicBezTo>
                    <a:pt x="624" y="1"/>
                    <a:pt x="472" y="41"/>
                    <a:pt x="335" y="124"/>
                  </a:cubicBezTo>
                  <a:cubicBezTo>
                    <a:pt x="184" y="207"/>
                    <a:pt x="84" y="357"/>
                    <a:pt x="34" y="525"/>
                  </a:cubicBezTo>
                  <a:cubicBezTo>
                    <a:pt x="0" y="708"/>
                    <a:pt x="34" y="909"/>
                    <a:pt x="134" y="1059"/>
                  </a:cubicBezTo>
                  <a:cubicBezTo>
                    <a:pt x="234" y="1226"/>
                    <a:pt x="385" y="1343"/>
                    <a:pt x="552" y="1443"/>
                  </a:cubicBezTo>
                  <a:cubicBezTo>
                    <a:pt x="712" y="1550"/>
                    <a:pt x="905" y="1604"/>
                    <a:pt x="1104" y="1604"/>
                  </a:cubicBezTo>
                  <a:cubicBezTo>
                    <a:pt x="1153" y="1604"/>
                    <a:pt x="1203" y="1601"/>
                    <a:pt x="1254" y="1594"/>
                  </a:cubicBezTo>
                  <a:cubicBezTo>
                    <a:pt x="1504" y="1560"/>
                    <a:pt x="1705" y="1377"/>
                    <a:pt x="1755" y="1126"/>
                  </a:cubicBezTo>
                  <a:lnTo>
                    <a:pt x="1755" y="1126"/>
                  </a:lnTo>
                  <a:lnTo>
                    <a:pt x="1304" y="1226"/>
                  </a:lnTo>
                  <a:cubicBezTo>
                    <a:pt x="1571" y="959"/>
                    <a:pt x="1604" y="525"/>
                    <a:pt x="1354" y="240"/>
                  </a:cubicBezTo>
                  <a:cubicBezTo>
                    <a:pt x="1196" y="83"/>
                    <a:pt x="987" y="1"/>
                    <a:pt x="77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47"/>
            <p:cNvSpPr/>
            <p:nvPr/>
          </p:nvSpPr>
          <p:spPr>
            <a:xfrm>
              <a:off x="4639491" y="3570945"/>
              <a:ext cx="326686" cy="362870"/>
            </a:xfrm>
            <a:custGeom>
              <a:avLst/>
              <a:gdLst/>
              <a:ahLst/>
              <a:cxnLst/>
              <a:rect l="l" t="t" r="r" b="b"/>
              <a:pathLst>
                <a:path w="10193" h="11322" extrusionOk="0">
                  <a:moveTo>
                    <a:pt x="6153" y="0"/>
                  </a:moveTo>
                  <a:cubicBezTo>
                    <a:pt x="5764" y="0"/>
                    <a:pt x="5497" y="60"/>
                    <a:pt x="5497" y="60"/>
                  </a:cubicBezTo>
                  <a:lnTo>
                    <a:pt x="3308" y="260"/>
                  </a:lnTo>
                  <a:cubicBezTo>
                    <a:pt x="3308" y="260"/>
                    <a:pt x="518" y="595"/>
                    <a:pt x="301" y="2600"/>
                  </a:cubicBezTo>
                  <a:lnTo>
                    <a:pt x="0" y="5056"/>
                  </a:lnTo>
                  <a:lnTo>
                    <a:pt x="1370" y="4956"/>
                  </a:lnTo>
                  <a:lnTo>
                    <a:pt x="1738" y="8247"/>
                  </a:lnTo>
                  <a:cubicBezTo>
                    <a:pt x="1237" y="9200"/>
                    <a:pt x="952" y="10252"/>
                    <a:pt x="902" y="11321"/>
                  </a:cubicBezTo>
                  <a:lnTo>
                    <a:pt x="8104" y="11071"/>
                  </a:lnTo>
                  <a:lnTo>
                    <a:pt x="7168" y="7963"/>
                  </a:lnTo>
                  <a:lnTo>
                    <a:pt x="7235" y="5975"/>
                  </a:lnTo>
                  <a:cubicBezTo>
                    <a:pt x="7235" y="5975"/>
                    <a:pt x="7887" y="5641"/>
                    <a:pt x="7853" y="4989"/>
                  </a:cubicBezTo>
                  <a:cubicBezTo>
                    <a:pt x="7825" y="4770"/>
                    <a:pt x="7769" y="4557"/>
                    <a:pt x="7686" y="4355"/>
                  </a:cubicBezTo>
                  <a:lnTo>
                    <a:pt x="7686" y="4355"/>
                  </a:lnTo>
                  <a:lnTo>
                    <a:pt x="8521" y="5908"/>
                  </a:lnTo>
                  <a:lnTo>
                    <a:pt x="10192" y="3836"/>
                  </a:lnTo>
                  <a:cubicBezTo>
                    <a:pt x="10192" y="3836"/>
                    <a:pt x="8388" y="962"/>
                    <a:pt x="8204" y="778"/>
                  </a:cubicBezTo>
                  <a:cubicBezTo>
                    <a:pt x="7566" y="131"/>
                    <a:pt x="6727" y="0"/>
                    <a:pt x="6153" y="0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47"/>
            <p:cNvSpPr/>
            <p:nvPr/>
          </p:nvSpPr>
          <p:spPr>
            <a:xfrm>
              <a:off x="4653946" y="3634436"/>
              <a:ext cx="274188" cy="35896"/>
            </a:xfrm>
            <a:custGeom>
              <a:avLst/>
              <a:gdLst/>
              <a:ahLst/>
              <a:cxnLst/>
              <a:rect l="l" t="t" r="r" b="b"/>
              <a:pathLst>
                <a:path w="8555" h="1120" extrusionOk="0">
                  <a:moveTo>
                    <a:pt x="0" y="0"/>
                  </a:moveTo>
                  <a:cubicBezTo>
                    <a:pt x="50" y="117"/>
                    <a:pt x="100" y="234"/>
                    <a:pt x="184" y="335"/>
                  </a:cubicBezTo>
                  <a:cubicBezTo>
                    <a:pt x="385" y="619"/>
                    <a:pt x="652" y="836"/>
                    <a:pt x="969" y="970"/>
                  </a:cubicBezTo>
                  <a:cubicBezTo>
                    <a:pt x="1187" y="1053"/>
                    <a:pt x="1420" y="1120"/>
                    <a:pt x="1654" y="1120"/>
                  </a:cubicBezTo>
                  <a:cubicBezTo>
                    <a:pt x="1922" y="1120"/>
                    <a:pt x="2189" y="1070"/>
                    <a:pt x="2440" y="970"/>
                  </a:cubicBezTo>
                  <a:cubicBezTo>
                    <a:pt x="2991" y="786"/>
                    <a:pt x="3509" y="435"/>
                    <a:pt x="4144" y="284"/>
                  </a:cubicBezTo>
                  <a:cubicBezTo>
                    <a:pt x="4388" y="229"/>
                    <a:pt x="4638" y="202"/>
                    <a:pt x="4889" y="202"/>
                  </a:cubicBezTo>
                  <a:cubicBezTo>
                    <a:pt x="5239" y="202"/>
                    <a:pt x="5591" y="254"/>
                    <a:pt x="5932" y="351"/>
                  </a:cubicBezTo>
                  <a:cubicBezTo>
                    <a:pt x="6199" y="435"/>
                    <a:pt x="6450" y="552"/>
                    <a:pt x="6684" y="635"/>
                  </a:cubicBezTo>
                  <a:cubicBezTo>
                    <a:pt x="6901" y="719"/>
                    <a:pt x="7135" y="786"/>
                    <a:pt x="7369" y="819"/>
                  </a:cubicBezTo>
                  <a:cubicBezTo>
                    <a:pt x="7426" y="828"/>
                    <a:pt x="7484" y="832"/>
                    <a:pt x="7542" y="832"/>
                  </a:cubicBezTo>
                  <a:cubicBezTo>
                    <a:pt x="7821" y="832"/>
                    <a:pt x="8102" y="735"/>
                    <a:pt x="8338" y="569"/>
                  </a:cubicBezTo>
                  <a:cubicBezTo>
                    <a:pt x="8405" y="502"/>
                    <a:pt x="8471" y="435"/>
                    <a:pt x="8522" y="368"/>
                  </a:cubicBezTo>
                  <a:cubicBezTo>
                    <a:pt x="8538" y="335"/>
                    <a:pt x="8555" y="301"/>
                    <a:pt x="8555" y="268"/>
                  </a:cubicBezTo>
                  <a:lnTo>
                    <a:pt x="8555" y="268"/>
                  </a:lnTo>
                  <a:cubicBezTo>
                    <a:pt x="8488" y="385"/>
                    <a:pt x="8421" y="468"/>
                    <a:pt x="8321" y="552"/>
                  </a:cubicBezTo>
                  <a:cubicBezTo>
                    <a:pt x="8092" y="700"/>
                    <a:pt x="7829" y="783"/>
                    <a:pt x="7561" y="783"/>
                  </a:cubicBezTo>
                  <a:cubicBezTo>
                    <a:pt x="7497" y="783"/>
                    <a:pt x="7433" y="779"/>
                    <a:pt x="7369" y="769"/>
                  </a:cubicBezTo>
                  <a:cubicBezTo>
                    <a:pt x="7135" y="736"/>
                    <a:pt x="6918" y="669"/>
                    <a:pt x="6700" y="585"/>
                  </a:cubicBezTo>
                  <a:cubicBezTo>
                    <a:pt x="6466" y="485"/>
                    <a:pt x="6233" y="385"/>
                    <a:pt x="5948" y="301"/>
                  </a:cubicBezTo>
                  <a:cubicBezTo>
                    <a:pt x="5612" y="186"/>
                    <a:pt x="5259" y="131"/>
                    <a:pt x="4905" y="131"/>
                  </a:cubicBezTo>
                  <a:cubicBezTo>
                    <a:pt x="4644" y="131"/>
                    <a:pt x="4383" y="161"/>
                    <a:pt x="4127" y="218"/>
                  </a:cubicBezTo>
                  <a:cubicBezTo>
                    <a:pt x="3476" y="368"/>
                    <a:pt x="2958" y="736"/>
                    <a:pt x="2423" y="919"/>
                  </a:cubicBezTo>
                  <a:cubicBezTo>
                    <a:pt x="2172" y="1003"/>
                    <a:pt x="1922" y="1053"/>
                    <a:pt x="1654" y="1070"/>
                  </a:cubicBezTo>
                  <a:cubicBezTo>
                    <a:pt x="1420" y="1053"/>
                    <a:pt x="1203" y="1003"/>
                    <a:pt x="986" y="919"/>
                  </a:cubicBezTo>
                  <a:cubicBezTo>
                    <a:pt x="685" y="786"/>
                    <a:pt x="401" y="585"/>
                    <a:pt x="201" y="318"/>
                  </a:cubicBezTo>
                  <a:cubicBezTo>
                    <a:pt x="67" y="117"/>
                    <a:pt x="17" y="0"/>
                    <a:pt x="0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47"/>
            <p:cNvSpPr/>
            <p:nvPr/>
          </p:nvSpPr>
          <p:spPr>
            <a:xfrm>
              <a:off x="4720353" y="3730811"/>
              <a:ext cx="167621" cy="24454"/>
            </a:xfrm>
            <a:custGeom>
              <a:avLst/>
              <a:gdLst/>
              <a:ahLst/>
              <a:cxnLst/>
              <a:rect l="l" t="t" r="r" b="b"/>
              <a:pathLst>
                <a:path w="5230" h="763" extrusionOk="0">
                  <a:moveTo>
                    <a:pt x="752" y="1"/>
                  </a:moveTo>
                  <a:cubicBezTo>
                    <a:pt x="551" y="1"/>
                    <a:pt x="351" y="51"/>
                    <a:pt x="167" y="135"/>
                  </a:cubicBezTo>
                  <a:cubicBezTo>
                    <a:pt x="117" y="151"/>
                    <a:pt x="84" y="185"/>
                    <a:pt x="33" y="218"/>
                  </a:cubicBezTo>
                  <a:cubicBezTo>
                    <a:pt x="0" y="235"/>
                    <a:pt x="0" y="252"/>
                    <a:pt x="0" y="252"/>
                  </a:cubicBezTo>
                  <a:cubicBezTo>
                    <a:pt x="0" y="252"/>
                    <a:pt x="67" y="218"/>
                    <a:pt x="184" y="151"/>
                  </a:cubicBezTo>
                  <a:cubicBezTo>
                    <a:pt x="368" y="85"/>
                    <a:pt x="551" y="51"/>
                    <a:pt x="752" y="51"/>
                  </a:cubicBezTo>
                  <a:cubicBezTo>
                    <a:pt x="1036" y="68"/>
                    <a:pt x="1320" y="135"/>
                    <a:pt x="1587" y="252"/>
                  </a:cubicBezTo>
                  <a:cubicBezTo>
                    <a:pt x="1888" y="352"/>
                    <a:pt x="2222" y="519"/>
                    <a:pt x="2590" y="636"/>
                  </a:cubicBezTo>
                  <a:cubicBezTo>
                    <a:pt x="2873" y="720"/>
                    <a:pt x="3171" y="762"/>
                    <a:pt x="3469" y="762"/>
                  </a:cubicBezTo>
                  <a:cubicBezTo>
                    <a:pt x="3822" y="762"/>
                    <a:pt x="4177" y="703"/>
                    <a:pt x="4511" y="586"/>
                  </a:cubicBezTo>
                  <a:cubicBezTo>
                    <a:pt x="4695" y="536"/>
                    <a:pt x="4879" y="452"/>
                    <a:pt x="5046" y="352"/>
                  </a:cubicBezTo>
                  <a:cubicBezTo>
                    <a:pt x="5113" y="318"/>
                    <a:pt x="5146" y="285"/>
                    <a:pt x="5180" y="252"/>
                  </a:cubicBezTo>
                  <a:cubicBezTo>
                    <a:pt x="5213" y="235"/>
                    <a:pt x="5230" y="218"/>
                    <a:pt x="5230" y="218"/>
                  </a:cubicBezTo>
                  <a:lnTo>
                    <a:pt x="5230" y="218"/>
                  </a:lnTo>
                  <a:cubicBezTo>
                    <a:pt x="4996" y="352"/>
                    <a:pt x="4745" y="452"/>
                    <a:pt x="4495" y="552"/>
                  </a:cubicBezTo>
                  <a:cubicBezTo>
                    <a:pt x="4172" y="648"/>
                    <a:pt x="3839" y="699"/>
                    <a:pt x="3507" y="699"/>
                  </a:cubicBezTo>
                  <a:cubicBezTo>
                    <a:pt x="3204" y="699"/>
                    <a:pt x="2902" y="657"/>
                    <a:pt x="2607" y="569"/>
                  </a:cubicBezTo>
                  <a:cubicBezTo>
                    <a:pt x="2239" y="452"/>
                    <a:pt x="1922" y="302"/>
                    <a:pt x="1604" y="185"/>
                  </a:cubicBezTo>
                  <a:cubicBezTo>
                    <a:pt x="1337" y="68"/>
                    <a:pt x="1053" y="18"/>
                    <a:pt x="752" y="1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47"/>
            <p:cNvSpPr/>
            <p:nvPr/>
          </p:nvSpPr>
          <p:spPr>
            <a:xfrm>
              <a:off x="4714969" y="3638731"/>
              <a:ext cx="16634" cy="129065"/>
            </a:xfrm>
            <a:custGeom>
              <a:avLst/>
              <a:gdLst/>
              <a:ahLst/>
              <a:cxnLst/>
              <a:rect l="l" t="t" r="r" b="b"/>
              <a:pathLst>
                <a:path w="519" h="4027" extrusionOk="0">
                  <a:moveTo>
                    <a:pt x="519" y="0"/>
                  </a:moveTo>
                  <a:cubicBezTo>
                    <a:pt x="502" y="50"/>
                    <a:pt x="502" y="117"/>
                    <a:pt x="502" y="167"/>
                  </a:cubicBezTo>
                  <a:cubicBezTo>
                    <a:pt x="486" y="284"/>
                    <a:pt x="469" y="418"/>
                    <a:pt x="435" y="585"/>
                  </a:cubicBezTo>
                  <a:cubicBezTo>
                    <a:pt x="402" y="969"/>
                    <a:pt x="335" y="1470"/>
                    <a:pt x="268" y="2005"/>
                  </a:cubicBezTo>
                  <a:cubicBezTo>
                    <a:pt x="201" y="2573"/>
                    <a:pt x="151" y="3074"/>
                    <a:pt x="118" y="3425"/>
                  </a:cubicBezTo>
                  <a:cubicBezTo>
                    <a:pt x="101" y="3609"/>
                    <a:pt x="101" y="3760"/>
                    <a:pt x="101" y="3860"/>
                  </a:cubicBezTo>
                  <a:cubicBezTo>
                    <a:pt x="1" y="3876"/>
                    <a:pt x="1" y="4010"/>
                    <a:pt x="101" y="4027"/>
                  </a:cubicBezTo>
                  <a:cubicBezTo>
                    <a:pt x="185" y="4027"/>
                    <a:pt x="218" y="3893"/>
                    <a:pt x="118" y="3860"/>
                  </a:cubicBezTo>
                  <a:cubicBezTo>
                    <a:pt x="135" y="3760"/>
                    <a:pt x="151" y="3609"/>
                    <a:pt x="168" y="3442"/>
                  </a:cubicBezTo>
                  <a:lnTo>
                    <a:pt x="335" y="2022"/>
                  </a:lnTo>
                  <a:cubicBezTo>
                    <a:pt x="402" y="1470"/>
                    <a:pt x="452" y="969"/>
                    <a:pt x="486" y="602"/>
                  </a:cubicBezTo>
                  <a:cubicBezTo>
                    <a:pt x="502" y="418"/>
                    <a:pt x="519" y="267"/>
                    <a:pt x="519" y="167"/>
                  </a:cubicBezTo>
                  <a:cubicBezTo>
                    <a:pt x="519" y="117"/>
                    <a:pt x="519" y="67"/>
                    <a:pt x="519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47"/>
            <p:cNvSpPr/>
            <p:nvPr/>
          </p:nvSpPr>
          <p:spPr>
            <a:xfrm>
              <a:off x="4637856" y="3722798"/>
              <a:ext cx="85189" cy="6442"/>
            </a:xfrm>
            <a:custGeom>
              <a:avLst/>
              <a:gdLst/>
              <a:ahLst/>
              <a:cxnLst/>
              <a:rect l="l" t="t" r="r" b="b"/>
              <a:pathLst>
                <a:path w="2658" h="201" extrusionOk="0">
                  <a:moveTo>
                    <a:pt x="2658" y="0"/>
                  </a:moveTo>
                  <a:lnTo>
                    <a:pt x="2658" y="0"/>
                  </a:lnTo>
                  <a:cubicBezTo>
                    <a:pt x="1772" y="17"/>
                    <a:pt x="887" y="84"/>
                    <a:pt x="1" y="201"/>
                  </a:cubicBezTo>
                  <a:cubicBezTo>
                    <a:pt x="887" y="184"/>
                    <a:pt x="1772" y="117"/>
                    <a:pt x="265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47"/>
            <p:cNvSpPr/>
            <p:nvPr/>
          </p:nvSpPr>
          <p:spPr>
            <a:xfrm>
              <a:off x="4872430" y="3646231"/>
              <a:ext cx="15544" cy="70702"/>
            </a:xfrm>
            <a:custGeom>
              <a:avLst/>
              <a:gdLst/>
              <a:ahLst/>
              <a:cxnLst/>
              <a:rect l="l" t="t" r="r" b="b"/>
              <a:pathLst>
                <a:path w="485" h="2206" extrusionOk="0">
                  <a:moveTo>
                    <a:pt x="167" y="0"/>
                  </a:moveTo>
                  <a:cubicBezTo>
                    <a:pt x="134" y="100"/>
                    <a:pt x="117" y="217"/>
                    <a:pt x="101" y="334"/>
                  </a:cubicBezTo>
                  <a:cubicBezTo>
                    <a:pt x="84" y="434"/>
                    <a:pt x="67" y="568"/>
                    <a:pt x="50" y="685"/>
                  </a:cubicBezTo>
                  <a:lnTo>
                    <a:pt x="17" y="902"/>
                  </a:lnTo>
                  <a:cubicBezTo>
                    <a:pt x="17" y="986"/>
                    <a:pt x="0" y="1069"/>
                    <a:pt x="0" y="1136"/>
                  </a:cubicBezTo>
                  <a:cubicBezTo>
                    <a:pt x="0" y="1186"/>
                    <a:pt x="17" y="1236"/>
                    <a:pt x="34" y="1270"/>
                  </a:cubicBezTo>
                  <a:cubicBezTo>
                    <a:pt x="50" y="1320"/>
                    <a:pt x="67" y="1337"/>
                    <a:pt x="84" y="1370"/>
                  </a:cubicBezTo>
                  <a:cubicBezTo>
                    <a:pt x="117" y="1437"/>
                    <a:pt x="151" y="1504"/>
                    <a:pt x="184" y="1571"/>
                  </a:cubicBezTo>
                  <a:lnTo>
                    <a:pt x="334" y="1905"/>
                  </a:lnTo>
                  <a:cubicBezTo>
                    <a:pt x="368" y="2005"/>
                    <a:pt x="435" y="2105"/>
                    <a:pt x="485" y="2206"/>
                  </a:cubicBezTo>
                  <a:cubicBezTo>
                    <a:pt x="468" y="2089"/>
                    <a:pt x="435" y="1988"/>
                    <a:pt x="385" y="1888"/>
                  </a:cubicBezTo>
                  <a:cubicBezTo>
                    <a:pt x="351" y="1788"/>
                    <a:pt x="301" y="1671"/>
                    <a:pt x="251" y="1537"/>
                  </a:cubicBezTo>
                  <a:cubicBezTo>
                    <a:pt x="218" y="1470"/>
                    <a:pt x="184" y="1404"/>
                    <a:pt x="151" y="1337"/>
                  </a:cubicBezTo>
                  <a:cubicBezTo>
                    <a:pt x="134" y="1303"/>
                    <a:pt x="101" y="1270"/>
                    <a:pt x="101" y="1236"/>
                  </a:cubicBezTo>
                  <a:cubicBezTo>
                    <a:pt x="84" y="1220"/>
                    <a:pt x="84" y="1170"/>
                    <a:pt x="67" y="1136"/>
                  </a:cubicBezTo>
                  <a:cubicBezTo>
                    <a:pt x="84" y="1069"/>
                    <a:pt x="84" y="986"/>
                    <a:pt x="101" y="919"/>
                  </a:cubicBezTo>
                  <a:cubicBezTo>
                    <a:pt x="101" y="835"/>
                    <a:pt x="117" y="769"/>
                    <a:pt x="117" y="702"/>
                  </a:cubicBezTo>
                  <a:cubicBezTo>
                    <a:pt x="134" y="568"/>
                    <a:pt x="151" y="451"/>
                    <a:pt x="151" y="334"/>
                  </a:cubicBezTo>
                  <a:cubicBezTo>
                    <a:pt x="167" y="217"/>
                    <a:pt x="184" y="117"/>
                    <a:pt x="16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47"/>
            <p:cNvSpPr/>
            <p:nvPr/>
          </p:nvSpPr>
          <p:spPr>
            <a:xfrm>
              <a:off x="4713911" y="3660140"/>
              <a:ext cx="20384" cy="126501"/>
            </a:xfrm>
            <a:custGeom>
              <a:avLst/>
              <a:gdLst/>
              <a:ahLst/>
              <a:cxnLst/>
              <a:rect l="l" t="t" r="r" b="b"/>
              <a:pathLst>
                <a:path w="636" h="3947" extrusionOk="0">
                  <a:moveTo>
                    <a:pt x="519" y="0"/>
                  </a:moveTo>
                  <a:cubicBezTo>
                    <a:pt x="318" y="1471"/>
                    <a:pt x="1" y="3259"/>
                    <a:pt x="118" y="3827"/>
                  </a:cubicBezTo>
                  <a:cubicBezTo>
                    <a:pt x="263" y="3899"/>
                    <a:pt x="409" y="3947"/>
                    <a:pt x="565" y="3947"/>
                  </a:cubicBezTo>
                  <a:cubicBezTo>
                    <a:pt x="588" y="3947"/>
                    <a:pt x="612" y="3946"/>
                    <a:pt x="635" y="3944"/>
                  </a:cubicBezTo>
                  <a:cubicBezTo>
                    <a:pt x="569" y="2590"/>
                    <a:pt x="535" y="1354"/>
                    <a:pt x="5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47"/>
            <p:cNvSpPr/>
            <p:nvPr/>
          </p:nvSpPr>
          <p:spPr>
            <a:xfrm>
              <a:off x="4622344" y="3723856"/>
              <a:ext cx="390946" cy="141949"/>
            </a:xfrm>
            <a:custGeom>
              <a:avLst/>
              <a:gdLst/>
              <a:ahLst/>
              <a:cxnLst/>
              <a:rect l="l" t="t" r="r" b="b"/>
              <a:pathLst>
                <a:path w="12198" h="4429" extrusionOk="0">
                  <a:moveTo>
                    <a:pt x="3091" y="1"/>
                  </a:moveTo>
                  <a:lnTo>
                    <a:pt x="552" y="185"/>
                  </a:lnTo>
                  <a:cubicBezTo>
                    <a:pt x="552" y="185"/>
                    <a:pt x="435" y="1187"/>
                    <a:pt x="368" y="2357"/>
                  </a:cubicBezTo>
                  <a:cubicBezTo>
                    <a:pt x="351" y="2758"/>
                    <a:pt x="0" y="4429"/>
                    <a:pt x="1270" y="4429"/>
                  </a:cubicBezTo>
                  <a:cubicBezTo>
                    <a:pt x="2373" y="4429"/>
                    <a:pt x="7452" y="3944"/>
                    <a:pt x="8889" y="3760"/>
                  </a:cubicBezTo>
                  <a:cubicBezTo>
                    <a:pt x="9524" y="3727"/>
                    <a:pt x="10159" y="3660"/>
                    <a:pt x="10794" y="3560"/>
                  </a:cubicBezTo>
                  <a:cubicBezTo>
                    <a:pt x="11412" y="3426"/>
                    <a:pt x="11847" y="3359"/>
                    <a:pt x="11813" y="3292"/>
                  </a:cubicBezTo>
                  <a:cubicBezTo>
                    <a:pt x="11799" y="3253"/>
                    <a:pt x="11742" y="3239"/>
                    <a:pt x="11662" y="3239"/>
                  </a:cubicBezTo>
                  <a:cubicBezTo>
                    <a:pt x="11452" y="3239"/>
                    <a:pt x="11086" y="3337"/>
                    <a:pt x="10939" y="3337"/>
                  </a:cubicBezTo>
                  <a:cubicBezTo>
                    <a:pt x="10880" y="3337"/>
                    <a:pt x="10856" y="3321"/>
                    <a:pt x="10894" y="3276"/>
                  </a:cubicBezTo>
                  <a:cubicBezTo>
                    <a:pt x="11078" y="3058"/>
                    <a:pt x="12198" y="2958"/>
                    <a:pt x="12114" y="2758"/>
                  </a:cubicBezTo>
                  <a:cubicBezTo>
                    <a:pt x="12087" y="2700"/>
                    <a:pt x="12012" y="2678"/>
                    <a:pt x="11910" y="2678"/>
                  </a:cubicBezTo>
                  <a:cubicBezTo>
                    <a:pt x="11566" y="2678"/>
                    <a:pt x="10922" y="2932"/>
                    <a:pt x="10844" y="2958"/>
                  </a:cubicBezTo>
                  <a:cubicBezTo>
                    <a:pt x="10839" y="2959"/>
                    <a:pt x="10835" y="2960"/>
                    <a:pt x="10830" y="2960"/>
                  </a:cubicBezTo>
                  <a:cubicBezTo>
                    <a:pt x="10755" y="2960"/>
                    <a:pt x="10715" y="2840"/>
                    <a:pt x="10794" y="2824"/>
                  </a:cubicBezTo>
                  <a:cubicBezTo>
                    <a:pt x="10928" y="2791"/>
                    <a:pt x="12181" y="2440"/>
                    <a:pt x="12081" y="2190"/>
                  </a:cubicBezTo>
                  <a:cubicBezTo>
                    <a:pt x="12064" y="2145"/>
                    <a:pt x="12027" y="2130"/>
                    <a:pt x="11985" y="2130"/>
                  </a:cubicBezTo>
                  <a:cubicBezTo>
                    <a:pt x="11901" y="2130"/>
                    <a:pt x="11797" y="2190"/>
                    <a:pt x="11797" y="2190"/>
                  </a:cubicBezTo>
                  <a:cubicBezTo>
                    <a:pt x="11797" y="2190"/>
                    <a:pt x="10897" y="2511"/>
                    <a:pt x="10642" y="2511"/>
                  </a:cubicBezTo>
                  <a:cubicBezTo>
                    <a:pt x="10606" y="2511"/>
                    <a:pt x="10583" y="2505"/>
                    <a:pt x="10577" y="2490"/>
                  </a:cubicBezTo>
                  <a:cubicBezTo>
                    <a:pt x="10527" y="2357"/>
                    <a:pt x="11212" y="2089"/>
                    <a:pt x="11446" y="2022"/>
                  </a:cubicBezTo>
                  <a:cubicBezTo>
                    <a:pt x="11680" y="1939"/>
                    <a:pt x="11730" y="1805"/>
                    <a:pt x="11613" y="1722"/>
                  </a:cubicBezTo>
                  <a:cubicBezTo>
                    <a:pt x="11604" y="1717"/>
                    <a:pt x="11589" y="1714"/>
                    <a:pt x="11569" y="1714"/>
                  </a:cubicBezTo>
                  <a:cubicBezTo>
                    <a:pt x="11388" y="1714"/>
                    <a:pt x="10789" y="1896"/>
                    <a:pt x="10594" y="1956"/>
                  </a:cubicBezTo>
                  <a:cubicBezTo>
                    <a:pt x="10456" y="2005"/>
                    <a:pt x="10179" y="2106"/>
                    <a:pt x="10019" y="2106"/>
                  </a:cubicBezTo>
                  <a:cubicBezTo>
                    <a:pt x="9907" y="2106"/>
                    <a:pt x="9853" y="2057"/>
                    <a:pt x="9942" y="1906"/>
                  </a:cubicBezTo>
                  <a:cubicBezTo>
                    <a:pt x="10176" y="1538"/>
                    <a:pt x="10193" y="1170"/>
                    <a:pt x="10143" y="1070"/>
                  </a:cubicBezTo>
                  <a:cubicBezTo>
                    <a:pt x="10110" y="1025"/>
                    <a:pt x="10068" y="1005"/>
                    <a:pt x="10028" y="1005"/>
                  </a:cubicBezTo>
                  <a:cubicBezTo>
                    <a:pt x="9965" y="1005"/>
                    <a:pt x="9909" y="1055"/>
                    <a:pt x="9909" y="1137"/>
                  </a:cubicBezTo>
                  <a:cubicBezTo>
                    <a:pt x="9875" y="1271"/>
                    <a:pt x="9825" y="1421"/>
                    <a:pt x="9758" y="1538"/>
                  </a:cubicBezTo>
                  <a:cubicBezTo>
                    <a:pt x="9708" y="1655"/>
                    <a:pt x="9641" y="1738"/>
                    <a:pt x="9558" y="1822"/>
                  </a:cubicBezTo>
                  <a:cubicBezTo>
                    <a:pt x="9514" y="1866"/>
                    <a:pt x="9466" y="1875"/>
                    <a:pt x="9421" y="1875"/>
                  </a:cubicBezTo>
                  <a:cubicBezTo>
                    <a:pt x="9393" y="1875"/>
                    <a:pt x="9366" y="1871"/>
                    <a:pt x="9341" y="1871"/>
                  </a:cubicBezTo>
                  <a:cubicBezTo>
                    <a:pt x="9315" y="1871"/>
                    <a:pt x="9292" y="1875"/>
                    <a:pt x="9274" y="1889"/>
                  </a:cubicBezTo>
                  <a:cubicBezTo>
                    <a:pt x="8550" y="1936"/>
                    <a:pt x="6672" y="2004"/>
                    <a:pt x="5153" y="2004"/>
                  </a:cubicBezTo>
                  <a:cubicBezTo>
                    <a:pt x="3974" y="2004"/>
                    <a:pt x="3011" y="1963"/>
                    <a:pt x="2975" y="1839"/>
                  </a:cubicBezTo>
                  <a:cubicBezTo>
                    <a:pt x="2874" y="1505"/>
                    <a:pt x="3091" y="1"/>
                    <a:pt x="3091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47"/>
            <p:cNvSpPr/>
            <p:nvPr/>
          </p:nvSpPr>
          <p:spPr>
            <a:xfrm>
              <a:off x="4702117" y="3429861"/>
              <a:ext cx="83586" cy="172012"/>
            </a:xfrm>
            <a:custGeom>
              <a:avLst/>
              <a:gdLst/>
              <a:ahLst/>
              <a:cxnLst/>
              <a:rect l="l" t="t" r="r" b="b"/>
              <a:pathLst>
                <a:path w="2608" h="5367" extrusionOk="0">
                  <a:moveTo>
                    <a:pt x="2190" y="1"/>
                  </a:moveTo>
                  <a:lnTo>
                    <a:pt x="1321" y="452"/>
                  </a:lnTo>
                  <a:cubicBezTo>
                    <a:pt x="1137" y="703"/>
                    <a:pt x="903" y="936"/>
                    <a:pt x="653" y="1137"/>
                  </a:cubicBezTo>
                  <a:cubicBezTo>
                    <a:pt x="435" y="1354"/>
                    <a:pt x="235" y="1655"/>
                    <a:pt x="285" y="1972"/>
                  </a:cubicBezTo>
                  <a:cubicBezTo>
                    <a:pt x="335" y="2206"/>
                    <a:pt x="519" y="2407"/>
                    <a:pt x="486" y="2641"/>
                  </a:cubicBezTo>
                  <a:cubicBezTo>
                    <a:pt x="435" y="2825"/>
                    <a:pt x="352" y="2992"/>
                    <a:pt x="235" y="3125"/>
                  </a:cubicBezTo>
                  <a:cubicBezTo>
                    <a:pt x="1" y="3526"/>
                    <a:pt x="85" y="4028"/>
                    <a:pt x="268" y="4462"/>
                  </a:cubicBezTo>
                  <a:cubicBezTo>
                    <a:pt x="385" y="4796"/>
                    <a:pt x="619" y="5080"/>
                    <a:pt x="937" y="5247"/>
                  </a:cubicBezTo>
                  <a:cubicBezTo>
                    <a:pt x="1090" y="5328"/>
                    <a:pt x="1257" y="5367"/>
                    <a:pt x="1422" y="5367"/>
                  </a:cubicBezTo>
                  <a:cubicBezTo>
                    <a:pt x="1634" y="5367"/>
                    <a:pt x="1844" y="5303"/>
                    <a:pt x="2023" y="5180"/>
                  </a:cubicBezTo>
                  <a:cubicBezTo>
                    <a:pt x="2357" y="4963"/>
                    <a:pt x="2557" y="4612"/>
                    <a:pt x="2591" y="4228"/>
                  </a:cubicBezTo>
                  <a:cubicBezTo>
                    <a:pt x="2608" y="3844"/>
                    <a:pt x="2474" y="3459"/>
                    <a:pt x="2207" y="3175"/>
                  </a:cubicBezTo>
                  <a:cubicBezTo>
                    <a:pt x="2039" y="2975"/>
                    <a:pt x="1789" y="2791"/>
                    <a:pt x="1789" y="2524"/>
                  </a:cubicBezTo>
                  <a:cubicBezTo>
                    <a:pt x="1772" y="2206"/>
                    <a:pt x="2140" y="1972"/>
                    <a:pt x="2156" y="1655"/>
                  </a:cubicBezTo>
                  <a:cubicBezTo>
                    <a:pt x="2173" y="1371"/>
                    <a:pt x="1939" y="1154"/>
                    <a:pt x="1872" y="870"/>
                  </a:cubicBezTo>
                  <a:cubicBezTo>
                    <a:pt x="1822" y="569"/>
                    <a:pt x="2006" y="268"/>
                    <a:pt x="219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47"/>
            <p:cNvSpPr/>
            <p:nvPr/>
          </p:nvSpPr>
          <p:spPr>
            <a:xfrm>
              <a:off x="4660356" y="3849652"/>
              <a:ext cx="520556" cy="385113"/>
            </a:xfrm>
            <a:custGeom>
              <a:avLst/>
              <a:gdLst/>
              <a:ahLst/>
              <a:cxnLst/>
              <a:rect l="l" t="t" r="r" b="b"/>
              <a:pathLst>
                <a:path w="16242" h="12016" extrusionOk="0">
                  <a:moveTo>
                    <a:pt x="10093" y="1"/>
                  </a:moveTo>
                  <a:cubicBezTo>
                    <a:pt x="8277" y="1"/>
                    <a:pt x="201" y="2308"/>
                    <a:pt x="201" y="2308"/>
                  </a:cubicBezTo>
                  <a:lnTo>
                    <a:pt x="201" y="2291"/>
                  </a:lnTo>
                  <a:lnTo>
                    <a:pt x="201" y="2291"/>
                  </a:lnTo>
                  <a:cubicBezTo>
                    <a:pt x="201" y="2293"/>
                    <a:pt x="1" y="6118"/>
                    <a:pt x="1170" y="6268"/>
                  </a:cubicBezTo>
                  <a:cubicBezTo>
                    <a:pt x="1200" y="6272"/>
                    <a:pt x="1234" y="6274"/>
                    <a:pt x="1271" y="6274"/>
                  </a:cubicBezTo>
                  <a:cubicBezTo>
                    <a:pt x="2665" y="6274"/>
                    <a:pt x="8723" y="3578"/>
                    <a:pt x="8723" y="3578"/>
                  </a:cubicBezTo>
                  <a:lnTo>
                    <a:pt x="12983" y="12016"/>
                  </a:lnTo>
                  <a:lnTo>
                    <a:pt x="16241" y="10328"/>
                  </a:lnTo>
                  <a:cubicBezTo>
                    <a:pt x="16241" y="10328"/>
                    <a:pt x="11312" y="387"/>
                    <a:pt x="10377" y="36"/>
                  </a:cubicBezTo>
                  <a:cubicBezTo>
                    <a:pt x="10316" y="12"/>
                    <a:pt x="10220" y="1"/>
                    <a:pt x="1009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47"/>
            <p:cNvSpPr/>
            <p:nvPr/>
          </p:nvSpPr>
          <p:spPr>
            <a:xfrm>
              <a:off x="4697854" y="3931091"/>
              <a:ext cx="315981" cy="490045"/>
            </a:xfrm>
            <a:custGeom>
              <a:avLst/>
              <a:gdLst/>
              <a:ahLst/>
              <a:cxnLst/>
              <a:rect l="l" t="t" r="r" b="b"/>
              <a:pathLst>
                <a:path w="9859" h="15290" extrusionOk="0">
                  <a:moveTo>
                    <a:pt x="3258" y="1"/>
                  </a:moveTo>
                  <a:lnTo>
                    <a:pt x="0" y="3727"/>
                  </a:lnTo>
                  <a:lnTo>
                    <a:pt x="6132" y="4796"/>
                  </a:lnTo>
                  <a:lnTo>
                    <a:pt x="6700" y="15289"/>
                  </a:lnTo>
                  <a:lnTo>
                    <a:pt x="9775" y="15072"/>
                  </a:lnTo>
                  <a:cubicBezTo>
                    <a:pt x="9775" y="15072"/>
                    <a:pt x="9858" y="3209"/>
                    <a:pt x="9424" y="2524"/>
                  </a:cubicBezTo>
                  <a:cubicBezTo>
                    <a:pt x="8990" y="1856"/>
                    <a:pt x="3409" y="34"/>
                    <a:pt x="325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47"/>
            <p:cNvSpPr/>
            <p:nvPr/>
          </p:nvSpPr>
          <p:spPr>
            <a:xfrm>
              <a:off x="4696764" y="3950930"/>
              <a:ext cx="262970" cy="100701"/>
            </a:xfrm>
            <a:custGeom>
              <a:avLst/>
              <a:gdLst/>
              <a:ahLst/>
              <a:cxnLst/>
              <a:rect l="l" t="t" r="r" b="b"/>
              <a:pathLst>
                <a:path w="8205" h="3142" extrusionOk="0">
                  <a:moveTo>
                    <a:pt x="8205" y="0"/>
                  </a:moveTo>
                  <a:lnTo>
                    <a:pt x="8205" y="0"/>
                  </a:lnTo>
                  <a:cubicBezTo>
                    <a:pt x="8171" y="17"/>
                    <a:pt x="8155" y="17"/>
                    <a:pt x="8121" y="34"/>
                  </a:cubicBezTo>
                  <a:lnTo>
                    <a:pt x="7904" y="151"/>
                  </a:lnTo>
                  <a:cubicBezTo>
                    <a:pt x="7804" y="217"/>
                    <a:pt x="7687" y="268"/>
                    <a:pt x="7536" y="351"/>
                  </a:cubicBezTo>
                  <a:cubicBezTo>
                    <a:pt x="7403" y="418"/>
                    <a:pt x="7236" y="501"/>
                    <a:pt x="7052" y="585"/>
                  </a:cubicBezTo>
                  <a:cubicBezTo>
                    <a:pt x="6701" y="752"/>
                    <a:pt x="6267" y="953"/>
                    <a:pt x="5782" y="1153"/>
                  </a:cubicBezTo>
                  <a:cubicBezTo>
                    <a:pt x="5298" y="1354"/>
                    <a:pt x="4763" y="1571"/>
                    <a:pt x="4195" y="1788"/>
                  </a:cubicBezTo>
                  <a:cubicBezTo>
                    <a:pt x="3042" y="2189"/>
                    <a:pt x="2006" y="2523"/>
                    <a:pt x="1237" y="2757"/>
                  </a:cubicBezTo>
                  <a:lnTo>
                    <a:pt x="335" y="3024"/>
                  </a:lnTo>
                  <a:lnTo>
                    <a:pt x="84" y="3108"/>
                  </a:lnTo>
                  <a:cubicBezTo>
                    <a:pt x="51" y="3108"/>
                    <a:pt x="34" y="3125"/>
                    <a:pt x="1" y="3141"/>
                  </a:cubicBezTo>
                  <a:cubicBezTo>
                    <a:pt x="34" y="3141"/>
                    <a:pt x="68" y="3125"/>
                    <a:pt x="84" y="3125"/>
                  </a:cubicBezTo>
                  <a:lnTo>
                    <a:pt x="335" y="3058"/>
                  </a:lnTo>
                  <a:cubicBezTo>
                    <a:pt x="552" y="3008"/>
                    <a:pt x="870" y="2924"/>
                    <a:pt x="1254" y="2807"/>
                  </a:cubicBezTo>
                  <a:cubicBezTo>
                    <a:pt x="2023" y="2590"/>
                    <a:pt x="3075" y="2273"/>
                    <a:pt x="4211" y="1855"/>
                  </a:cubicBezTo>
                  <a:cubicBezTo>
                    <a:pt x="4780" y="1638"/>
                    <a:pt x="5331" y="1420"/>
                    <a:pt x="5815" y="1220"/>
                  </a:cubicBezTo>
                  <a:cubicBezTo>
                    <a:pt x="6300" y="1003"/>
                    <a:pt x="6718" y="802"/>
                    <a:pt x="7085" y="635"/>
                  </a:cubicBezTo>
                  <a:cubicBezTo>
                    <a:pt x="7252" y="535"/>
                    <a:pt x="7419" y="451"/>
                    <a:pt x="7553" y="384"/>
                  </a:cubicBezTo>
                  <a:cubicBezTo>
                    <a:pt x="7704" y="301"/>
                    <a:pt x="7821" y="234"/>
                    <a:pt x="7921" y="184"/>
                  </a:cubicBezTo>
                  <a:lnTo>
                    <a:pt x="8138" y="50"/>
                  </a:lnTo>
                  <a:cubicBezTo>
                    <a:pt x="8155" y="34"/>
                    <a:pt x="8188" y="17"/>
                    <a:pt x="820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47"/>
            <p:cNvSpPr/>
            <p:nvPr/>
          </p:nvSpPr>
          <p:spPr>
            <a:xfrm>
              <a:off x="4947395" y="3985191"/>
              <a:ext cx="60542" cy="113553"/>
            </a:xfrm>
            <a:custGeom>
              <a:avLst/>
              <a:gdLst/>
              <a:ahLst/>
              <a:cxnLst/>
              <a:rect l="l" t="t" r="r" b="b"/>
              <a:pathLst>
                <a:path w="1889" h="3543" extrusionOk="0">
                  <a:moveTo>
                    <a:pt x="17" y="1"/>
                  </a:moveTo>
                  <a:cubicBezTo>
                    <a:pt x="1" y="17"/>
                    <a:pt x="251" y="84"/>
                    <a:pt x="635" y="234"/>
                  </a:cubicBezTo>
                  <a:cubicBezTo>
                    <a:pt x="869" y="318"/>
                    <a:pt x="1070" y="435"/>
                    <a:pt x="1270" y="585"/>
                  </a:cubicBezTo>
                  <a:cubicBezTo>
                    <a:pt x="1488" y="769"/>
                    <a:pt x="1655" y="1020"/>
                    <a:pt x="1738" y="1287"/>
                  </a:cubicBezTo>
                  <a:cubicBezTo>
                    <a:pt x="1805" y="1571"/>
                    <a:pt x="1822" y="1872"/>
                    <a:pt x="1805" y="2156"/>
                  </a:cubicBezTo>
                  <a:lnTo>
                    <a:pt x="1805" y="2891"/>
                  </a:lnTo>
                  <a:cubicBezTo>
                    <a:pt x="1805" y="3075"/>
                    <a:pt x="1805" y="3242"/>
                    <a:pt x="1805" y="3376"/>
                  </a:cubicBezTo>
                  <a:cubicBezTo>
                    <a:pt x="1805" y="3426"/>
                    <a:pt x="1822" y="3493"/>
                    <a:pt x="1822" y="3543"/>
                  </a:cubicBezTo>
                  <a:cubicBezTo>
                    <a:pt x="1838" y="3493"/>
                    <a:pt x="1838" y="3426"/>
                    <a:pt x="1838" y="3376"/>
                  </a:cubicBezTo>
                  <a:cubicBezTo>
                    <a:pt x="1838" y="3242"/>
                    <a:pt x="1855" y="3075"/>
                    <a:pt x="1855" y="2891"/>
                  </a:cubicBezTo>
                  <a:cubicBezTo>
                    <a:pt x="1855" y="2674"/>
                    <a:pt x="1872" y="2423"/>
                    <a:pt x="1872" y="2156"/>
                  </a:cubicBezTo>
                  <a:cubicBezTo>
                    <a:pt x="1889" y="1872"/>
                    <a:pt x="1872" y="1571"/>
                    <a:pt x="1805" y="1270"/>
                  </a:cubicBezTo>
                  <a:cubicBezTo>
                    <a:pt x="1721" y="986"/>
                    <a:pt x="1554" y="719"/>
                    <a:pt x="1304" y="535"/>
                  </a:cubicBezTo>
                  <a:cubicBezTo>
                    <a:pt x="1103" y="385"/>
                    <a:pt x="886" y="268"/>
                    <a:pt x="652" y="184"/>
                  </a:cubicBezTo>
                  <a:cubicBezTo>
                    <a:pt x="502" y="134"/>
                    <a:pt x="351" y="84"/>
                    <a:pt x="184" y="51"/>
                  </a:cubicBezTo>
                  <a:cubicBezTo>
                    <a:pt x="134" y="34"/>
                    <a:pt x="67" y="17"/>
                    <a:pt x="1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47"/>
            <p:cNvSpPr/>
            <p:nvPr/>
          </p:nvSpPr>
          <p:spPr>
            <a:xfrm>
              <a:off x="4894385" y="4073008"/>
              <a:ext cx="23044" cy="11826"/>
            </a:xfrm>
            <a:custGeom>
              <a:avLst/>
              <a:gdLst/>
              <a:ahLst/>
              <a:cxnLst/>
              <a:rect l="l" t="t" r="r" b="b"/>
              <a:pathLst>
                <a:path w="719" h="369" extrusionOk="0">
                  <a:moveTo>
                    <a:pt x="719" y="1"/>
                  </a:moveTo>
                  <a:cubicBezTo>
                    <a:pt x="451" y="84"/>
                    <a:pt x="218" y="201"/>
                    <a:pt x="0" y="368"/>
                  </a:cubicBezTo>
                  <a:cubicBezTo>
                    <a:pt x="134" y="335"/>
                    <a:pt x="268" y="285"/>
                    <a:pt x="385" y="218"/>
                  </a:cubicBezTo>
                  <a:cubicBezTo>
                    <a:pt x="502" y="168"/>
                    <a:pt x="619" y="84"/>
                    <a:pt x="71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47"/>
            <p:cNvSpPr/>
            <p:nvPr/>
          </p:nvSpPr>
          <p:spPr>
            <a:xfrm>
              <a:off x="4892237" y="4063361"/>
              <a:ext cx="15576" cy="22531"/>
            </a:xfrm>
            <a:custGeom>
              <a:avLst/>
              <a:gdLst/>
              <a:ahLst/>
              <a:cxnLst/>
              <a:rect l="l" t="t" r="r" b="b"/>
              <a:pathLst>
                <a:path w="486" h="703" extrusionOk="0">
                  <a:moveTo>
                    <a:pt x="485" y="1"/>
                  </a:moveTo>
                  <a:cubicBezTo>
                    <a:pt x="402" y="118"/>
                    <a:pt x="335" y="235"/>
                    <a:pt x="268" y="352"/>
                  </a:cubicBezTo>
                  <a:cubicBezTo>
                    <a:pt x="134" y="552"/>
                    <a:pt x="1" y="686"/>
                    <a:pt x="17" y="703"/>
                  </a:cubicBezTo>
                  <a:cubicBezTo>
                    <a:pt x="151" y="636"/>
                    <a:pt x="251" y="519"/>
                    <a:pt x="318" y="402"/>
                  </a:cubicBezTo>
                  <a:cubicBezTo>
                    <a:pt x="418" y="285"/>
                    <a:pt x="468" y="135"/>
                    <a:pt x="48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47"/>
            <p:cNvSpPr/>
            <p:nvPr/>
          </p:nvSpPr>
          <p:spPr>
            <a:xfrm>
              <a:off x="4870828" y="4081053"/>
              <a:ext cx="24646" cy="34293"/>
            </a:xfrm>
            <a:custGeom>
              <a:avLst/>
              <a:gdLst/>
              <a:ahLst/>
              <a:cxnLst/>
              <a:rect l="l" t="t" r="r" b="b"/>
              <a:pathLst>
                <a:path w="769" h="1070" extrusionOk="0">
                  <a:moveTo>
                    <a:pt x="501" y="0"/>
                  </a:moveTo>
                  <a:cubicBezTo>
                    <a:pt x="418" y="17"/>
                    <a:pt x="318" y="17"/>
                    <a:pt x="234" y="34"/>
                  </a:cubicBezTo>
                  <a:cubicBezTo>
                    <a:pt x="210" y="39"/>
                    <a:pt x="187" y="41"/>
                    <a:pt x="164" y="41"/>
                  </a:cubicBezTo>
                  <a:cubicBezTo>
                    <a:pt x="110" y="41"/>
                    <a:pt x="59" y="29"/>
                    <a:pt x="0" y="17"/>
                  </a:cubicBezTo>
                  <a:lnTo>
                    <a:pt x="0" y="17"/>
                  </a:lnTo>
                  <a:cubicBezTo>
                    <a:pt x="0" y="17"/>
                    <a:pt x="17" y="34"/>
                    <a:pt x="50" y="50"/>
                  </a:cubicBezTo>
                  <a:cubicBezTo>
                    <a:pt x="117" y="84"/>
                    <a:pt x="184" y="84"/>
                    <a:pt x="234" y="84"/>
                  </a:cubicBezTo>
                  <a:cubicBezTo>
                    <a:pt x="318" y="84"/>
                    <a:pt x="418" y="67"/>
                    <a:pt x="501" y="67"/>
                  </a:cubicBezTo>
                  <a:cubicBezTo>
                    <a:pt x="585" y="84"/>
                    <a:pt x="669" y="167"/>
                    <a:pt x="669" y="251"/>
                  </a:cubicBezTo>
                  <a:cubicBezTo>
                    <a:pt x="669" y="535"/>
                    <a:pt x="702" y="802"/>
                    <a:pt x="752" y="1070"/>
                  </a:cubicBezTo>
                  <a:cubicBezTo>
                    <a:pt x="769" y="802"/>
                    <a:pt x="769" y="518"/>
                    <a:pt x="735" y="251"/>
                  </a:cubicBezTo>
                  <a:cubicBezTo>
                    <a:pt x="735" y="184"/>
                    <a:pt x="702" y="117"/>
                    <a:pt x="669" y="84"/>
                  </a:cubicBezTo>
                  <a:cubicBezTo>
                    <a:pt x="618" y="34"/>
                    <a:pt x="568" y="17"/>
                    <a:pt x="50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47"/>
            <p:cNvSpPr/>
            <p:nvPr/>
          </p:nvSpPr>
          <p:spPr>
            <a:xfrm>
              <a:off x="4794773" y="3669787"/>
              <a:ext cx="371139" cy="196018"/>
            </a:xfrm>
            <a:custGeom>
              <a:avLst/>
              <a:gdLst/>
              <a:ahLst/>
              <a:cxnLst/>
              <a:rect l="l" t="t" r="r" b="b"/>
              <a:pathLst>
                <a:path w="11580" h="6116" extrusionOk="0">
                  <a:moveTo>
                    <a:pt x="5681" y="0"/>
                  </a:moveTo>
                  <a:lnTo>
                    <a:pt x="3910" y="5681"/>
                  </a:lnTo>
                  <a:lnTo>
                    <a:pt x="67" y="5798"/>
                  </a:lnTo>
                  <a:lnTo>
                    <a:pt x="1" y="6116"/>
                  </a:lnTo>
                  <a:lnTo>
                    <a:pt x="9491" y="6116"/>
                  </a:lnTo>
                  <a:lnTo>
                    <a:pt x="1158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47"/>
            <p:cNvSpPr/>
            <p:nvPr/>
          </p:nvSpPr>
          <p:spPr>
            <a:xfrm>
              <a:off x="4491676" y="3742060"/>
              <a:ext cx="413253" cy="413445"/>
            </a:xfrm>
            <a:custGeom>
              <a:avLst/>
              <a:gdLst/>
              <a:ahLst/>
              <a:cxnLst/>
              <a:rect l="l" t="t" r="r" b="b"/>
              <a:pathLst>
                <a:path w="12894" h="12900" extrusionOk="0">
                  <a:moveTo>
                    <a:pt x="2423" y="1"/>
                  </a:moveTo>
                  <a:lnTo>
                    <a:pt x="1" y="11145"/>
                  </a:lnTo>
                  <a:lnTo>
                    <a:pt x="12164" y="12900"/>
                  </a:lnTo>
                  <a:cubicBezTo>
                    <a:pt x="12894" y="9888"/>
                    <a:pt x="10585" y="7026"/>
                    <a:pt x="7549" y="7026"/>
                  </a:cubicBezTo>
                  <a:cubicBezTo>
                    <a:pt x="7385" y="7026"/>
                    <a:pt x="7219" y="7035"/>
                    <a:pt x="7052" y="7052"/>
                  </a:cubicBezTo>
                  <a:cubicBezTo>
                    <a:pt x="7018" y="5498"/>
                    <a:pt x="6784" y="3927"/>
                    <a:pt x="6049" y="2574"/>
                  </a:cubicBezTo>
                  <a:cubicBezTo>
                    <a:pt x="5297" y="1221"/>
                    <a:pt x="3960" y="118"/>
                    <a:pt x="2423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47"/>
            <p:cNvSpPr/>
            <p:nvPr/>
          </p:nvSpPr>
          <p:spPr>
            <a:xfrm>
              <a:off x="4417769" y="3738855"/>
              <a:ext cx="627667" cy="474725"/>
            </a:xfrm>
            <a:custGeom>
              <a:avLst/>
              <a:gdLst/>
              <a:ahLst/>
              <a:cxnLst/>
              <a:rect l="l" t="t" r="r" b="b"/>
              <a:pathLst>
                <a:path w="19584" h="14812" extrusionOk="0">
                  <a:moveTo>
                    <a:pt x="19583" y="12582"/>
                  </a:moveTo>
                  <a:cubicBezTo>
                    <a:pt x="19583" y="12582"/>
                    <a:pt x="19566" y="12616"/>
                    <a:pt x="19550" y="12666"/>
                  </a:cubicBezTo>
                  <a:cubicBezTo>
                    <a:pt x="19566" y="12616"/>
                    <a:pt x="19583" y="12599"/>
                    <a:pt x="19583" y="12599"/>
                  </a:cubicBezTo>
                  <a:lnTo>
                    <a:pt x="19583" y="12582"/>
                  </a:lnTo>
                  <a:close/>
                  <a:moveTo>
                    <a:pt x="3927" y="1"/>
                  </a:moveTo>
                  <a:lnTo>
                    <a:pt x="3743" y="168"/>
                  </a:lnTo>
                  <a:cubicBezTo>
                    <a:pt x="3493" y="385"/>
                    <a:pt x="3276" y="619"/>
                    <a:pt x="3058" y="869"/>
                  </a:cubicBezTo>
                  <a:cubicBezTo>
                    <a:pt x="2724" y="1270"/>
                    <a:pt x="2423" y="1688"/>
                    <a:pt x="2173" y="2123"/>
                  </a:cubicBezTo>
                  <a:cubicBezTo>
                    <a:pt x="1822" y="2724"/>
                    <a:pt x="1521" y="3326"/>
                    <a:pt x="1271" y="3961"/>
                  </a:cubicBezTo>
                  <a:cubicBezTo>
                    <a:pt x="1120" y="4311"/>
                    <a:pt x="970" y="4679"/>
                    <a:pt x="819" y="5063"/>
                  </a:cubicBezTo>
                  <a:cubicBezTo>
                    <a:pt x="736" y="5247"/>
                    <a:pt x="652" y="5448"/>
                    <a:pt x="586" y="5648"/>
                  </a:cubicBezTo>
                  <a:cubicBezTo>
                    <a:pt x="552" y="5748"/>
                    <a:pt x="502" y="5849"/>
                    <a:pt x="469" y="5949"/>
                  </a:cubicBezTo>
                  <a:cubicBezTo>
                    <a:pt x="435" y="6066"/>
                    <a:pt x="402" y="6166"/>
                    <a:pt x="368" y="6266"/>
                  </a:cubicBezTo>
                  <a:cubicBezTo>
                    <a:pt x="101" y="7185"/>
                    <a:pt x="1" y="8138"/>
                    <a:pt x="84" y="9090"/>
                  </a:cubicBezTo>
                  <a:cubicBezTo>
                    <a:pt x="168" y="10143"/>
                    <a:pt x="535" y="11162"/>
                    <a:pt x="1137" y="12031"/>
                  </a:cubicBezTo>
                  <a:cubicBezTo>
                    <a:pt x="1839" y="12933"/>
                    <a:pt x="2758" y="13618"/>
                    <a:pt x="3827" y="14019"/>
                  </a:cubicBezTo>
                  <a:cubicBezTo>
                    <a:pt x="4880" y="14403"/>
                    <a:pt x="5999" y="14637"/>
                    <a:pt x="7135" y="14687"/>
                  </a:cubicBezTo>
                  <a:cubicBezTo>
                    <a:pt x="8221" y="14771"/>
                    <a:pt x="9274" y="14754"/>
                    <a:pt x="10260" y="14771"/>
                  </a:cubicBezTo>
                  <a:lnTo>
                    <a:pt x="13100" y="14804"/>
                  </a:lnTo>
                  <a:cubicBezTo>
                    <a:pt x="13702" y="14804"/>
                    <a:pt x="14266" y="14812"/>
                    <a:pt x="14803" y="14812"/>
                  </a:cubicBezTo>
                  <a:cubicBezTo>
                    <a:pt x="15072" y="14812"/>
                    <a:pt x="15334" y="14810"/>
                    <a:pt x="15590" y="14804"/>
                  </a:cubicBezTo>
                  <a:cubicBezTo>
                    <a:pt x="15632" y="14805"/>
                    <a:pt x="15674" y="14806"/>
                    <a:pt x="15717" y="14806"/>
                  </a:cubicBezTo>
                  <a:cubicBezTo>
                    <a:pt x="16345" y="14806"/>
                    <a:pt x="16984" y="14691"/>
                    <a:pt x="17595" y="14504"/>
                  </a:cubicBezTo>
                  <a:cubicBezTo>
                    <a:pt x="18096" y="14337"/>
                    <a:pt x="18531" y="14069"/>
                    <a:pt x="18915" y="13702"/>
                  </a:cubicBezTo>
                  <a:cubicBezTo>
                    <a:pt x="19149" y="13484"/>
                    <a:pt x="19333" y="13217"/>
                    <a:pt x="19466" y="12916"/>
                  </a:cubicBezTo>
                  <a:lnTo>
                    <a:pt x="19466" y="12916"/>
                  </a:lnTo>
                  <a:cubicBezTo>
                    <a:pt x="19316" y="13200"/>
                    <a:pt x="19132" y="13468"/>
                    <a:pt x="18898" y="13685"/>
                  </a:cubicBezTo>
                  <a:cubicBezTo>
                    <a:pt x="18514" y="14036"/>
                    <a:pt x="18079" y="14303"/>
                    <a:pt x="17595" y="14470"/>
                  </a:cubicBezTo>
                  <a:cubicBezTo>
                    <a:pt x="16990" y="14656"/>
                    <a:pt x="16356" y="14756"/>
                    <a:pt x="15734" y="14756"/>
                  </a:cubicBezTo>
                  <a:cubicBezTo>
                    <a:pt x="15686" y="14756"/>
                    <a:pt x="15638" y="14755"/>
                    <a:pt x="15590" y="14754"/>
                  </a:cubicBezTo>
                  <a:cubicBezTo>
                    <a:pt x="15365" y="14759"/>
                    <a:pt x="15135" y="14761"/>
                    <a:pt x="14901" y="14761"/>
                  </a:cubicBezTo>
                  <a:cubicBezTo>
                    <a:pt x="14336" y="14761"/>
                    <a:pt x="13743" y="14749"/>
                    <a:pt x="13117" y="14738"/>
                  </a:cubicBezTo>
                  <a:lnTo>
                    <a:pt x="10276" y="14704"/>
                  </a:lnTo>
                  <a:cubicBezTo>
                    <a:pt x="9274" y="14687"/>
                    <a:pt x="8221" y="14704"/>
                    <a:pt x="7135" y="14621"/>
                  </a:cubicBezTo>
                  <a:cubicBezTo>
                    <a:pt x="6016" y="14570"/>
                    <a:pt x="4913" y="14337"/>
                    <a:pt x="3860" y="13952"/>
                  </a:cubicBezTo>
                  <a:cubicBezTo>
                    <a:pt x="2808" y="13551"/>
                    <a:pt x="1889" y="12883"/>
                    <a:pt x="1204" y="11981"/>
                  </a:cubicBezTo>
                  <a:cubicBezTo>
                    <a:pt x="602" y="11128"/>
                    <a:pt x="235" y="10126"/>
                    <a:pt x="151" y="9090"/>
                  </a:cubicBezTo>
                  <a:cubicBezTo>
                    <a:pt x="68" y="8138"/>
                    <a:pt x="168" y="7202"/>
                    <a:pt x="435" y="6283"/>
                  </a:cubicBezTo>
                  <a:lnTo>
                    <a:pt x="535" y="5966"/>
                  </a:lnTo>
                  <a:lnTo>
                    <a:pt x="636" y="5665"/>
                  </a:lnTo>
                  <a:cubicBezTo>
                    <a:pt x="719" y="5464"/>
                    <a:pt x="803" y="5280"/>
                    <a:pt x="870" y="5080"/>
                  </a:cubicBezTo>
                  <a:cubicBezTo>
                    <a:pt x="1020" y="4696"/>
                    <a:pt x="1170" y="4328"/>
                    <a:pt x="1321" y="3977"/>
                  </a:cubicBezTo>
                  <a:cubicBezTo>
                    <a:pt x="1571" y="3359"/>
                    <a:pt x="1872" y="2741"/>
                    <a:pt x="2206" y="2156"/>
                  </a:cubicBezTo>
                  <a:cubicBezTo>
                    <a:pt x="2457" y="1705"/>
                    <a:pt x="2758" y="1287"/>
                    <a:pt x="3075" y="886"/>
                  </a:cubicBezTo>
                  <a:cubicBezTo>
                    <a:pt x="3292" y="636"/>
                    <a:pt x="3510" y="402"/>
                    <a:pt x="3743" y="184"/>
                  </a:cubicBezTo>
                  <a:lnTo>
                    <a:pt x="3927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47"/>
            <p:cNvSpPr/>
            <p:nvPr/>
          </p:nvSpPr>
          <p:spPr>
            <a:xfrm>
              <a:off x="4725161" y="4211721"/>
              <a:ext cx="7532" cy="40191"/>
            </a:xfrm>
            <a:custGeom>
              <a:avLst/>
              <a:gdLst/>
              <a:ahLst/>
              <a:cxnLst/>
              <a:rect l="l" t="t" r="r" b="b"/>
              <a:pathLst>
                <a:path w="235" h="1254" extrusionOk="0">
                  <a:moveTo>
                    <a:pt x="17" y="0"/>
                  </a:moveTo>
                  <a:cubicBezTo>
                    <a:pt x="0" y="0"/>
                    <a:pt x="67" y="268"/>
                    <a:pt x="117" y="618"/>
                  </a:cubicBezTo>
                  <a:cubicBezTo>
                    <a:pt x="151" y="969"/>
                    <a:pt x="151" y="1237"/>
                    <a:pt x="168" y="1253"/>
                  </a:cubicBezTo>
                  <a:cubicBezTo>
                    <a:pt x="234" y="819"/>
                    <a:pt x="184" y="385"/>
                    <a:pt x="1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47"/>
            <p:cNvSpPr/>
            <p:nvPr/>
          </p:nvSpPr>
          <p:spPr>
            <a:xfrm>
              <a:off x="4745512" y="4210631"/>
              <a:ext cx="5384" cy="34326"/>
            </a:xfrm>
            <a:custGeom>
              <a:avLst/>
              <a:gdLst/>
              <a:ahLst/>
              <a:cxnLst/>
              <a:rect l="l" t="t" r="r" b="b"/>
              <a:pathLst>
                <a:path w="168" h="1071" extrusionOk="0">
                  <a:moveTo>
                    <a:pt x="50" y="1"/>
                  </a:moveTo>
                  <a:lnTo>
                    <a:pt x="50" y="1"/>
                  </a:lnTo>
                  <a:cubicBezTo>
                    <a:pt x="34" y="1"/>
                    <a:pt x="67" y="235"/>
                    <a:pt x="50" y="535"/>
                  </a:cubicBezTo>
                  <a:cubicBezTo>
                    <a:pt x="50" y="836"/>
                    <a:pt x="0" y="1070"/>
                    <a:pt x="17" y="1070"/>
                  </a:cubicBezTo>
                  <a:cubicBezTo>
                    <a:pt x="151" y="719"/>
                    <a:pt x="167" y="352"/>
                    <a:pt x="5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47"/>
            <p:cNvSpPr/>
            <p:nvPr/>
          </p:nvSpPr>
          <p:spPr>
            <a:xfrm>
              <a:off x="4551129" y="4154960"/>
              <a:ext cx="18749" cy="36441"/>
            </a:xfrm>
            <a:custGeom>
              <a:avLst/>
              <a:gdLst/>
              <a:ahLst/>
              <a:cxnLst/>
              <a:rect l="l" t="t" r="r" b="b"/>
              <a:pathLst>
                <a:path w="585" h="1137" extrusionOk="0">
                  <a:moveTo>
                    <a:pt x="585" y="0"/>
                  </a:moveTo>
                  <a:lnTo>
                    <a:pt x="585" y="0"/>
                  </a:lnTo>
                  <a:cubicBezTo>
                    <a:pt x="201" y="234"/>
                    <a:pt x="0" y="685"/>
                    <a:pt x="50" y="1136"/>
                  </a:cubicBezTo>
                  <a:cubicBezTo>
                    <a:pt x="84" y="702"/>
                    <a:pt x="284" y="301"/>
                    <a:pt x="58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47"/>
            <p:cNvSpPr/>
            <p:nvPr/>
          </p:nvSpPr>
          <p:spPr>
            <a:xfrm>
              <a:off x="4530233" y="4151210"/>
              <a:ext cx="20929" cy="30544"/>
            </a:xfrm>
            <a:custGeom>
              <a:avLst/>
              <a:gdLst/>
              <a:ahLst/>
              <a:cxnLst/>
              <a:rect l="l" t="t" r="r" b="b"/>
              <a:pathLst>
                <a:path w="653" h="953" extrusionOk="0">
                  <a:moveTo>
                    <a:pt x="652" y="0"/>
                  </a:moveTo>
                  <a:lnTo>
                    <a:pt x="652" y="0"/>
                  </a:lnTo>
                  <a:cubicBezTo>
                    <a:pt x="652" y="0"/>
                    <a:pt x="585" y="17"/>
                    <a:pt x="485" y="67"/>
                  </a:cubicBezTo>
                  <a:cubicBezTo>
                    <a:pt x="218" y="217"/>
                    <a:pt x="51" y="468"/>
                    <a:pt x="17" y="769"/>
                  </a:cubicBezTo>
                  <a:cubicBezTo>
                    <a:pt x="1" y="819"/>
                    <a:pt x="1" y="886"/>
                    <a:pt x="17" y="953"/>
                  </a:cubicBezTo>
                  <a:cubicBezTo>
                    <a:pt x="67" y="552"/>
                    <a:pt x="301" y="201"/>
                    <a:pt x="65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47"/>
            <p:cNvSpPr/>
            <p:nvPr/>
          </p:nvSpPr>
          <p:spPr>
            <a:xfrm>
              <a:off x="4633049" y="3966763"/>
              <a:ext cx="110893" cy="36665"/>
            </a:xfrm>
            <a:custGeom>
              <a:avLst/>
              <a:gdLst/>
              <a:ahLst/>
              <a:cxnLst/>
              <a:rect l="l" t="t" r="r" b="b"/>
              <a:pathLst>
                <a:path w="3460" h="1144" extrusionOk="0">
                  <a:moveTo>
                    <a:pt x="2742" y="1"/>
                  </a:moveTo>
                  <a:cubicBezTo>
                    <a:pt x="2607" y="1"/>
                    <a:pt x="2465" y="12"/>
                    <a:pt x="2323" y="24"/>
                  </a:cubicBezTo>
                  <a:cubicBezTo>
                    <a:pt x="1822" y="74"/>
                    <a:pt x="1354" y="225"/>
                    <a:pt x="920" y="442"/>
                  </a:cubicBezTo>
                  <a:cubicBezTo>
                    <a:pt x="736" y="542"/>
                    <a:pt x="569" y="642"/>
                    <a:pt x="402" y="759"/>
                  </a:cubicBezTo>
                  <a:cubicBezTo>
                    <a:pt x="301" y="843"/>
                    <a:pt x="201" y="926"/>
                    <a:pt x="101" y="1027"/>
                  </a:cubicBezTo>
                  <a:cubicBezTo>
                    <a:pt x="67" y="1060"/>
                    <a:pt x="34" y="1093"/>
                    <a:pt x="1" y="1144"/>
                  </a:cubicBezTo>
                  <a:cubicBezTo>
                    <a:pt x="17" y="1144"/>
                    <a:pt x="168" y="993"/>
                    <a:pt x="435" y="809"/>
                  </a:cubicBezTo>
                  <a:cubicBezTo>
                    <a:pt x="602" y="692"/>
                    <a:pt x="769" y="592"/>
                    <a:pt x="953" y="509"/>
                  </a:cubicBezTo>
                  <a:cubicBezTo>
                    <a:pt x="1371" y="291"/>
                    <a:pt x="1839" y="141"/>
                    <a:pt x="2323" y="91"/>
                  </a:cubicBezTo>
                  <a:cubicBezTo>
                    <a:pt x="2524" y="58"/>
                    <a:pt x="2724" y="58"/>
                    <a:pt x="2908" y="58"/>
                  </a:cubicBezTo>
                  <a:cubicBezTo>
                    <a:pt x="3209" y="58"/>
                    <a:pt x="3399" y="94"/>
                    <a:pt x="3447" y="94"/>
                  </a:cubicBezTo>
                  <a:cubicBezTo>
                    <a:pt x="3455" y="94"/>
                    <a:pt x="3459" y="93"/>
                    <a:pt x="3459" y="91"/>
                  </a:cubicBezTo>
                  <a:cubicBezTo>
                    <a:pt x="3409" y="74"/>
                    <a:pt x="3359" y="58"/>
                    <a:pt x="3309" y="58"/>
                  </a:cubicBezTo>
                  <a:cubicBezTo>
                    <a:pt x="3192" y="24"/>
                    <a:pt x="3058" y="7"/>
                    <a:pt x="2908" y="7"/>
                  </a:cubicBezTo>
                  <a:cubicBezTo>
                    <a:pt x="2854" y="3"/>
                    <a:pt x="2799" y="1"/>
                    <a:pt x="274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47"/>
            <p:cNvSpPr/>
            <p:nvPr/>
          </p:nvSpPr>
          <p:spPr>
            <a:xfrm>
              <a:off x="3498319" y="4352548"/>
              <a:ext cx="65895" cy="123553"/>
            </a:xfrm>
            <a:custGeom>
              <a:avLst/>
              <a:gdLst/>
              <a:ahLst/>
              <a:cxnLst/>
              <a:rect l="l" t="t" r="r" b="b"/>
              <a:pathLst>
                <a:path w="2056" h="3855" extrusionOk="0">
                  <a:moveTo>
                    <a:pt x="251" y="1"/>
                  </a:moveTo>
                  <a:lnTo>
                    <a:pt x="251" y="151"/>
                  </a:lnTo>
                  <a:cubicBezTo>
                    <a:pt x="184" y="769"/>
                    <a:pt x="0" y="3359"/>
                    <a:pt x="117" y="3777"/>
                  </a:cubicBezTo>
                  <a:cubicBezTo>
                    <a:pt x="130" y="3831"/>
                    <a:pt x="148" y="3854"/>
                    <a:pt x="170" y="3854"/>
                  </a:cubicBezTo>
                  <a:cubicBezTo>
                    <a:pt x="343" y="3854"/>
                    <a:pt x="752" y="2323"/>
                    <a:pt x="752" y="2323"/>
                  </a:cubicBezTo>
                  <a:lnTo>
                    <a:pt x="1972" y="2356"/>
                  </a:lnTo>
                  <a:lnTo>
                    <a:pt x="2055" y="67"/>
                  </a:lnTo>
                  <a:lnTo>
                    <a:pt x="251" y="1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47"/>
            <p:cNvSpPr/>
            <p:nvPr/>
          </p:nvSpPr>
          <p:spPr>
            <a:xfrm>
              <a:off x="3506331" y="4352548"/>
              <a:ext cx="21986" cy="26794"/>
            </a:xfrm>
            <a:custGeom>
              <a:avLst/>
              <a:gdLst/>
              <a:ahLst/>
              <a:cxnLst/>
              <a:rect l="l" t="t" r="r" b="b"/>
              <a:pathLst>
                <a:path w="686" h="836" extrusionOk="0">
                  <a:moveTo>
                    <a:pt x="34" y="1"/>
                  </a:moveTo>
                  <a:lnTo>
                    <a:pt x="1" y="836"/>
                  </a:lnTo>
                  <a:cubicBezTo>
                    <a:pt x="185" y="803"/>
                    <a:pt x="368" y="702"/>
                    <a:pt x="502" y="552"/>
                  </a:cubicBezTo>
                  <a:cubicBezTo>
                    <a:pt x="619" y="418"/>
                    <a:pt x="686" y="218"/>
                    <a:pt x="686" y="34"/>
                  </a:cubicBezTo>
                  <a:lnTo>
                    <a:pt x="34" y="1"/>
                  </a:lnTo>
                  <a:close/>
                </a:path>
              </a:pathLst>
            </a:custGeom>
            <a:solidFill>
              <a:srgbClr val="FFFFFF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47"/>
            <p:cNvSpPr/>
            <p:nvPr/>
          </p:nvSpPr>
          <p:spPr>
            <a:xfrm>
              <a:off x="3498832" y="4352548"/>
              <a:ext cx="14487" cy="123969"/>
            </a:xfrm>
            <a:custGeom>
              <a:avLst/>
              <a:gdLst/>
              <a:ahLst/>
              <a:cxnLst/>
              <a:rect l="l" t="t" r="r" b="b"/>
              <a:pathLst>
                <a:path w="452" h="3868" extrusionOk="0">
                  <a:moveTo>
                    <a:pt x="235" y="1"/>
                  </a:moveTo>
                  <a:cubicBezTo>
                    <a:pt x="101" y="1153"/>
                    <a:pt x="1" y="3777"/>
                    <a:pt x="118" y="3860"/>
                  </a:cubicBezTo>
                  <a:cubicBezTo>
                    <a:pt x="124" y="3865"/>
                    <a:pt x="130" y="3867"/>
                    <a:pt x="137" y="3867"/>
                  </a:cubicBezTo>
                  <a:cubicBezTo>
                    <a:pt x="245" y="3867"/>
                    <a:pt x="452" y="3275"/>
                    <a:pt x="452" y="3275"/>
                  </a:cubicBezTo>
                  <a:cubicBezTo>
                    <a:pt x="452" y="3142"/>
                    <a:pt x="151" y="3058"/>
                    <a:pt x="151" y="3058"/>
                  </a:cubicBezTo>
                  <a:lnTo>
                    <a:pt x="285" y="1"/>
                  </a:lnTo>
                  <a:close/>
                </a:path>
              </a:pathLst>
            </a:custGeom>
            <a:solidFill>
              <a:srgbClr val="FFFFFF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47"/>
            <p:cNvSpPr/>
            <p:nvPr/>
          </p:nvSpPr>
          <p:spPr>
            <a:xfrm>
              <a:off x="3503671" y="4351491"/>
              <a:ext cx="4840" cy="123713"/>
            </a:xfrm>
            <a:custGeom>
              <a:avLst/>
              <a:gdLst/>
              <a:ahLst/>
              <a:cxnLst/>
              <a:rect l="l" t="t" r="r" b="b"/>
              <a:pathLst>
                <a:path w="151" h="3860" extrusionOk="0">
                  <a:moveTo>
                    <a:pt x="151" y="0"/>
                  </a:moveTo>
                  <a:cubicBezTo>
                    <a:pt x="134" y="17"/>
                    <a:pt x="134" y="34"/>
                    <a:pt x="134" y="50"/>
                  </a:cubicBezTo>
                  <a:cubicBezTo>
                    <a:pt x="134" y="84"/>
                    <a:pt x="134" y="117"/>
                    <a:pt x="134" y="151"/>
                  </a:cubicBezTo>
                  <a:cubicBezTo>
                    <a:pt x="134" y="117"/>
                    <a:pt x="134" y="84"/>
                    <a:pt x="151" y="50"/>
                  </a:cubicBezTo>
                  <a:cubicBezTo>
                    <a:pt x="151" y="34"/>
                    <a:pt x="151" y="17"/>
                    <a:pt x="151" y="0"/>
                  </a:cubicBezTo>
                  <a:close/>
                  <a:moveTo>
                    <a:pt x="134" y="151"/>
                  </a:moveTo>
                  <a:lnTo>
                    <a:pt x="134" y="151"/>
                  </a:lnTo>
                  <a:cubicBezTo>
                    <a:pt x="117" y="267"/>
                    <a:pt x="100" y="418"/>
                    <a:pt x="100" y="568"/>
                  </a:cubicBezTo>
                  <a:cubicBezTo>
                    <a:pt x="67" y="919"/>
                    <a:pt x="34" y="1404"/>
                    <a:pt x="17" y="1955"/>
                  </a:cubicBezTo>
                  <a:cubicBezTo>
                    <a:pt x="0" y="2490"/>
                    <a:pt x="0" y="2974"/>
                    <a:pt x="0" y="3325"/>
                  </a:cubicBezTo>
                  <a:cubicBezTo>
                    <a:pt x="0" y="3492"/>
                    <a:pt x="0" y="3626"/>
                    <a:pt x="0" y="3743"/>
                  </a:cubicBezTo>
                  <a:cubicBezTo>
                    <a:pt x="0" y="3776"/>
                    <a:pt x="0" y="3826"/>
                    <a:pt x="0" y="3860"/>
                  </a:cubicBezTo>
                  <a:cubicBezTo>
                    <a:pt x="0" y="3826"/>
                    <a:pt x="0" y="3776"/>
                    <a:pt x="17" y="3743"/>
                  </a:cubicBezTo>
                  <a:cubicBezTo>
                    <a:pt x="17" y="3626"/>
                    <a:pt x="17" y="3492"/>
                    <a:pt x="17" y="3325"/>
                  </a:cubicBezTo>
                  <a:cubicBezTo>
                    <a:pt x="17" y="2974"/>
                    <a:pt x="34" y="2490"/>
                    <a:pt x="50" y="1955"/>
                  </a:cubicBezTo>
                  <a:cubicBezTo>
                    <a:pt x="67" y="1404"/>
                    <a:pt x="100" y="919"/>
                    <a:pt x="117" y="568"/>
                  </a:cubicBezTo>
                  <a:cubicBezTo>
                    <a:pt x="117" y="418"/>
                    <a:pt x="134" y="267"/>
                    <a:pt x="134" y="15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47"/>
            <p:cNvSpPr/>
            <p:nvPr/>
          </p:nvSpPr>
          <p:spPr>
            <a:xfrm>
              <a:off x="3502581" y="4450557"/>
              <a:ext cx="11282" cy="7532"/>
            </a:xfrm>
            <a:custGeom>
              <a:avLst/>
              <a:gdLst/>
              <a:ahLst/>
              <a:cxnLst/>
              <a:rect l="l" t="t" r="r" b="b"/>
              <a:pathLst>
                <a:path w="352" h="235" extrusionOk="0">
                  <a:moveTo>
                    <a:pt x="1" y="0"/>
                  </a:moveTo>
                  <a:cubicBezTo>
                    <a:pt x="151" y="34"/>
                    <a:pt x="268" y="117"/>
                    <a:pt x="352" y="234"/>
                  </a:cubicBezTo>
                  <a:cubicBezTo>
                    <a:pt x="302" y="84"/>
                    <a:pt x="151" y="0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47"/>
            <p:cNvSpPr/>
            <p:nvPr/>
          </p:nvSpPr>
          <p:spPr>
            <a:xfrm>
              <a:off x="3514376" y="4429116"/>
              <a:ext cx="6442" cy="4327"/>
            </a:xfrm>
            <a:custGeom>
              <a:avLst/>
              <a:gdLst/>
              <a:ahLst/>
              <a:cxnLst/>
              <a:rect l="l" t="t" r="r" b="b"/>
              <a:pathLst>
                <a:path w="201" h="135" extrusionOk="0">
                  <a:moveTo>
                    <a:pt x="0" y="1"/>
                  </a:moveTo>
                  <a:cubicBezTo>
                    <a:pt x="0" y="18"/>
                    <a:pt x="34" y="51"/>
                    <a:pt x="84" y="84"/>
                  </a:cubicBezTo>
                  <a:cubicBezTo>
                    <a:pt x="134" y="118"/>
                    <a:pt x="184" y="135"/>
                    <a:pt x="184" y="135"/>
                  </a:cubicBezTo>
                  <a:cubicBezTo>
                    <a:pt x="201" y="118"/>
                    <a:pt x="151" y="84"/>
                    <a:pt x="101" y="51"/>
                  </a:cubicBezTo>
                  <a:cubicBezTo>
                    <a:pt x="50" y="18"/>
                    <a:pt x="17" y="1"/>
                    <a:pt x="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47"/>
            <p:cNvSpPr/>
            <p:nvPr/>
          </p:nvSpPr>
          <p:spPr>
            <a:xfrm>
              <a:off x="3517581" y="4423251"/>
              <a:ext cx="4327" cy="4840"/>
            </a:xfrm>
            <a:custGeom>
              <a:avLst/>
              <a:gdLst/>
              <a:ahLst/>
              <a:cxnLst/>
              <a:rect l="l" t="t" r="r" b="b"/>
              <a:pathLst>
                <a:path w="135" h="151" extrusionOk="0">
                  <a:moveTo>
                    <a:pt x="17" y="0"/>
                  </a:moveTo>
                  <a:cubicBezTo>
                    <a:pt x="1" y="17"/>
                    <a:pt x="34" y="50"/>
                    <a:pt x="67" y="84"/>
                  </a:cubicBezTo>
                  <a:cubicBezTo>
                    <a:pt x="101" y="134"/>
                    <a:pt x="134" y="150"/>
                    <a:pt x="134" y="150"/>
                  </a:cubicBezTo>
                  <a:cubicBezTo>
                    <a:pt x="134" y="150"/>
                    <a:pt x="118" y="117"/>
                    <a:pt x="84" y="67"/>
                  </a:cubicBezTo>
                  <a:cubicBezTo>
                    <a:pt x="51" y="34"/>
                    <a:pt x="17" y="0"/>
                    <a:pt x="1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47"/>
            <p:cNvSpPr/>
            <p:nvPr/>
          </p:nvSpPr>
          <p:spPr>
            <a:xfrm>
              <a:off x="3524023" y="4420014"/>
              <a:ext cx="1635" cy="7532"/>
            </a:xfrm>
            <a:custGeom>
              <a:avLst/>
              <a:gdLst/>
              <a:ahLst/>
              <a:cxnLst/>
              <a:rect l="l" t="t" r="r" b="b"/>
              <a:pathLst>
                <a:path w="51" h="235" extrusionOk="0">
                  <a:moveTo>
                    <a:pt x="34" y="1"/>
                  </a:moveTo>
                  <a:cubicBezTo>
                    <a:pt x="0" y="68"/>
                    <a:pt x="0" y="151"/>
                    <a:pt x="17" y="235"/>
                  </a:cubicBezTo>
                  <a:cubicBezTo>
                    <a:pt x="34" y="151"/>
                    <a:pt x="50" y="84"/>
                    <a:pt x="3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47"/>
            <p:cNvSpPr/>
            <p:nvPr/>
          </p:nvSpPr>
          <p:spPr>
            <a:xfrm>
              <a:off x="3527773" y="4418956"/>
              <a:ext cx="2147" cy="8589"/>
            </a:xfrm>
            <a:custGeom>
              <a:avLst/>
              <a:gdLst/>
              <a:ahLst/>
              <a:cxnLst/>
              <a:rect l="l" t="t" r="r" b="b"/>
              <a:pathLst>
                <a:path w="67" h="268" extrusionOk="0">
                  <a:moveTo>
                    <a:pt x="67" y="0"/>
                  </a:moveTo>
                  <a:cubicBezTo>
                    <a:pt x="17" y="84"/>
                    <a:pt x="0" y="168"/>
                    <a:pt x="33" y="268"/>
                  </a:cubicBezTo>
                  <a:cubicBezTo>
                    <a:pt x="50" y="218"/>
                    <a:pt x="50" y="168"/>
                    <a:pt x="50" y="134"/>
                  </a:cubicBezTo>
                  <a:cubicBezTo>
                    <a:pt x="67" y="84"/>
                    <a:pt x="67" y="34"/>
                    <a:pt x="6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47"/>
            <p:cNvSpPr/>
            <p:nvPr/>
          </p:nvSpPr>
          <p:spPr>
            <a:xfrm>
              <a:off x="3519728" y="4431808"/>
              <a:ext cx="8077" cy="14166"/>
            </a:xfrm>
            <a:custGeom>
              <a:avLst/>
              <a:gdLst/>
              <a:ahLst/>
              <a:cxnLst/>
              <a:rect l="l" t="t" r="r" b="b"/>
              <a:pathLst>
                <a:path w="252" h="442" extrusionOk="0">
                  <a:moveTo>
                    <a:pt x="35" y="37"/>
                  </a:moveTo>
                  <a:cubicBezTo>
                    <a:pt x="63" y="55"/>
                    <a:pt x="94" y="78"/>
                    <a:pt x="117" y="101"/>
                  </a:cubicBezTo>
                  <a:cubicBezTo>
                    <a:pt x="151" y="134"/>
                    <a:pt x="184" y="184"/>
                    <a:pt x="201" y="218"/>
                  </a:cubicBezTo>
                  <a:cubicBezTo>
                    <a:pt x="218" y="284"/>
                    <a:pt x="201" y="351"/>
                    <a:pt x="184" y="401"/>
                  </a:cubicBezTo>
                  <a:cubicBezTo>
                    <a:pt x="170" y="408"/>
                    <a:pt x="159" y="412"/>
                    <a:pt x="150" y="412"/>
                  </a:cubicBezTo>
                  <a:cubicBezTo>
                    <a:pt x="137" y="412"/>
                    <a:pt x="127" y="404"/>
                    <a:pt x="117" y="385"/>
                  </a:cubicBezTo>
                  <a:cubicBezTo>
                    <a:pt x="101" y="368"/>
                    <a:pt x="84" y="335"/>
                    <a:pt x="84" y="301"/>
                  </a:cubicBezTo>
                  <a:cubicBezTo>
                    <a:pt x="67" y="251"/>
                    <a:pt x="51" y="201"/>
                    <a:pt x="51" y="151"/>
                  </a:cubicBezTo>
                  <a:cubicBezTo>
                    <a:pt x="41" y="105"/>
                    <a:pt x="37" y="65"/>
                    <a:pt x="35" y="37"/>
                  </a:cubicBezTo>
                  <a:close/>
                  <a:moveTo>
                    <a:pt x="34" y="0"/>
                  </a:moveTo>
                  <a:cubicBezTo>
                    <a:pt x="31" y="9"/>
                    <a:pt x="28" y="18"/>
                    <a:pt x="26" y="27"/>
                  </a:cubicBezTo>
                  <a:lnTo>
                    <a:pt x="26" y="27"/>
                  </a:lnTo>
                  <a:cubicBezTo>
                    <a:pt x="13" y="17"/>
                    <a:pt x="0" y="17"/>
                    <a:pt x="0" y="17"/>
                  </a:cubicBezTo>
                  <a:lnTo>
                    <a:pt x="0" y="17"/>
                  </a:lnTo>
                  <a:cubicBezTo>
                    <a:pt x="8" y="21"/>
                    <a:pt x="17" y="26"/>
                    <a:pt x="26" y="31"/>
                  </a:cubicBezTo>
                  <a:lnTo>
                    <a:pt x="26" y="31"/>
                  </a:lnTo>
                  <a:cubicBezTo>
                    <a:pt x="18" y="71"/>
                    <a:pt x="21" y="111"/>
                    <a:pt x="34" y="151"/>
                  </a:cubicBezTo>
                  <a:cubicBezTo>
                    <a:pt x="34" y="201"/>
                    <a:pt x="51" y="251"/>
                    <a:pt x="67" y="318"/>
                  </a:cubicBezTo>
                  <a:cubicBezTo>
                    <a:pt x="67" y="335"/>
                    <a:pt x="84" y="368"/>
                    <a:pt x="101" y="401"/>
                  </a:cubicBezTo>
                  <a:cubicBezTo>
                    <a:pt x="101" y="418"/>
                    <a:pt x="117" y="435"/>
                    <a:pt x="134" y="435"/>
                  </a:cubicBezTo>
                  <a:cubicBezTo>
                    <a:pt x="144" y="440"/>
                    <a:pt x="152" y="442"/>
                    <a:pt x="160" y="442"/>
                  </a:cubicBezTo>
                  <a:cubicBezTo>
                    <a:pt x="177" y="442"/>
                    <a:pt x="189" y="430"/>
                    <a:pt x="201" y="418"/>
                  </a:cubicBezTo>
                  <a:cubicBezTo>
                    <a:pt x="251" y="301"/>
                    <a:pt x="234" y="168"/>
                    <a:pt x="134" y="84"/>
                  </a:cubicBezTo>
                  <a:cubicBezTo>
                    <a:pt x="101" y="51"/>
                    <a:pt x="68" y="34"/>
                    <a:pt x="35" y="34"/>
                  </a:cubicBezTo>
                  <a:lnTo>
                    <a:pt x="35" y="34"/>
                  </a:lnTo>
                  <a:cubicBezTo>
                    <a:pt x="34" y="13"/>
                    <a:pt x="34" y="0"/>
                    <a:pt x="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47"/>
            <p:cNvSpPr/>
            <p:nvPr/>
          </p:nvSpPr>
          <p:spPr>
            <a:xfrm>
              <a:off x="3520786" y="4427385"/>
              <a:ext cx="9134" cy="6602"/>
            </a:xfrm>
            <a:custGeom>
              <a:avLst/>
              <a:gdLst/>
              <a:ahLst/>
              <a:cxnLst/>
              <a:rect l="l" t="t" r="r" b="b"/>
              <a:pathLst>
                <a:path w="285" h="206" extrusionOk="0">
                  <a:moveTo>
                    <a:pt x="237" y="0"/>
                  </a:moveTo>
                  <a:cubicBezTo>
                    <a:pt x="231" y="0"/>
                    <a:pt x="224" y="2"/>
                    <a:pt x="218" y="5"/>
                  </a:cubicBezTo>
                  <a:cubicBezTo>
                    <a:pt x="201" y="5"/>
                    <a:pt x="168" y="5"/>
                    <a:pt x="151" y="21"/>
                  </a:cubicBezTo>
                  <a:cubicBezTo>
                    <a:pt x="118" y="38"/>
                    <a:pt x="84" y="55"/>
                    <a:pt x="51" y="88"/>
                  </a:cubicBezTo>
                  <a:cubicBezTo>
                    <a:pt x="34" y="105"/>
                    <a:pt x="18" y="138"/>
                    <a:pt x="1" y="172"/>
                  </a:cubicBezTo>
                  <a:cubicBezTo>
                    <a:pt x="1" y="172"/>
                    <a:pt x="18" y="138"/>
                    <a:pt x="68" y="105"/>
                  </a:cubicBezTo>
                  <a:cubicBezTo>
                    <a:pt x="101" y="72"/>
                    <a:pt x="135" y="55"/>
                    <a:pt x="168" y="38"/>
                  </a:cubicBezTo>
                  <a:cubicBezTo>
                    <a:pt x="185" y="30"/>
                    <a:pt x="206" y="21"/>
                    <a:pt x="222" y="21"/>
                  </a:cubicBezTo>
                  <a:cubicBezTo>
                    <a:pt x="239" y="21"/>
                    <a:pt x="251" y="30"/>
                    <a:pt x="251" y="55"/>
                  </a:cubicBezTo>
                  <a:cubicBezTo>
                    <a:pt x="268" y="88"/>
                    <a:pt x="218" y="122"/>
                    <a:pt x="185" y="138"/>
                  </a:cubicBezTo>
                  <a:cubicBezTo>
                    <a:pt x="168" y="172"/>
                    <a:pt x="135" y="172"/>
                    <a:pt x="101" y="189"/>
                  </a:cubicBezTo>
                  <a:lnTo>
                    <a:pt x="1" y="189"/>
                  </a:lnTo>
                  <a:cubicBezTo>
                    <a:pt x="18" y="205"/>
                    <a:pt x="68" y="205"/>
                    <a:pt x="101" y="205"/>
                  </a:cubicBezTo>
                  <a:cubicBezTo>
                    <a:pt x="135" y="205"/>
                    <a:pt x="168" y="189"/>
                    <a:pt x="201" y="172"/>
                  </a:cubicBezTo>
                  <a:cubicBezTo>
                    <a:pt x="251" y="138"/>
                    <a:pt x="285" y="88"/>
                    <a:pt x="285" y="38"/>
                  </a:cubicBezTo>
                  <a:cubicBezTo>
                    <a:pt x="285" y="25"/>
                    <a:pt x="263" y="0"/>
                    <a:pt x="23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47"/>
            <p:cNvSpPr/>
            <p:nvPr/>
          </p:nvSpPr>
          <p:spPr>
            <a:xfrm>
              <a:off x="3506331" y="4353606"/>
              <a:ext cx="22531" cy="25736"/>
            </a:xfrm>
            <a:custGeom>
              <a:avLst/>
              <a:gdLst/>
              <a:ahLst/>
              <a:cxnLst/>
              <a:rect l="l" t="t" r="r" b="b"/>
              <a:pathLst>
                <a:path w="703" h="803" extrusionOk="0">
                  <a:moveTo>
                    <a:pt x="686" y="1"/>
                  </a:moveTo>
                  <a:cubicBezTo>
                    <a:pt x="686" y="1"/>
                    <a:pt x="686" y="68"/>
                    <a:pt x="669" y="185"/>
                  </a:cubicBezTo>
                  <a:cubicBezTo>
                    <a:pt x="636" y="452"/>
                    <a:pt x="435" y="686"/>
                    <a:pt x="168" y="753"/>
                  </a:cubicBezTo>
                  <a:cubicBezTo>
                    <a:pt x="68" y="786"/>
                    <a:pt x="1" y="786"/>
                    <a:pt x="17" y="803"/>
                  </a:cubicBezTo>
                  <a:lnTo>
                    <a:pt x="51" y="803"/>
                  </a:lnTo>
                  <a:cubicBezTo>
                    <a:pt x="101" y="803"/>
                    <a:pt x="134" y="786"/>
                    <a:pt x="185" y="786"/>
                  </a:cubicBezTo>
                  <a:cubicBezTo>
                    <a:pt x="452" y="703"/>
                    <a:pt x="669" y="469"/>
                    <a:pt x="702" y="185"/>
                  </a:cubicBezTo>
                  <a:cubicBezTo>
                    <a:pt x="702" y="135"/>
                    <a:pt x="702" y="101"/>
                    <a:pt x="702" y="51"/>
                  </a:cubicBezTo>
                  <a:cubicBezTo>
                    <a:pt x="702" y="34"/>
                    <a:pt x="686" y="18"/>
                    <a:pt x="68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47"/>
            <p:cNvSpPr/>
            <p:nvPr/>
          </p:nvSpPr>
          <p:spPr>
            <a:xfrm>
              <a:off x="3528285" y="4361106"/>
              <a:ext cx="30576" cy="1667"/>
            </a:xfrm>
            <a:custGeom>
              <a:avLst/>
              <a:gdLst/>
              <a:ahLst/>
              <a:cxnLst/>
              <a:rect l="l" t="t" r="r" b="b"/>
              <a:pathLst>
                <a:path w="954" h="52" extrusionOk="0">
                  <a:moveTo>
                    <a:pt x="1" y="1"/>
                  </a:moveTo>
                  <a:cubicBezTo>
                    <a:pt x="318" y="34"/>
                    <a:pt x="636" y="51"/>
                    <a:pt x="953" y="51"/>
                  </a:cubicBezTo>
                  <a:cubicBezTo>
                    <a:pt x="636" y="18"/>
                    <a:pt x="318" y="1"/>
                    <a:pt x="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47"/>
            <p:cNvSpPr/>
            <p:nvPr/>
          </p:nvSpPr>
          <p:spPr>
            <a:xfrm>
              <a:off x="3511171" y="4388957"/>
              <a:ext cx="2147" cy="21474"/>
            </a:xfrm>
            <a:custGeom>
              <a:avLst/>
              <a:gdLst/>
              <a:ahLst/>
              <a:cxnLst/>
              <a:rect l="l" t="t" r="r" b="b"/>
              <a:pathLst>
                <a:path w="67" h="670" extrusionOk="0">
                  <a:moveTo>
                    <a:pt x="50" y="1"/>
                  </a:moveTo>
                  <a:cubicBezTo>
                    <a:pt x="0" y="218"/>
                    <a:pt x="0" y="435"/>
                    <a:pt x="34" y="669"/>
                  </a:cubicBezTo>
                  <a:cubicBezTo>
                    <a:pt x="34" y="669"/>
                    <a:pt x="34" y="519"/>
                    <a:pt x="34" y="335"/>
                  </a:cubicBezTo>
                  <a:cubicBezTo>
                    <a:pt x="50" y="151"/>
                    <a:pt x="67" y="1"/>
                    <a:pt x="50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47"/>
            <p:cNvSpPr/>
            <p:nvPr/>
          </p:nvSpPr>
          <p:spPr>
            <a:xfrm>
              <a:off x="3509536" y="4374278"/>
              <a:ext cx="4327" cy="2276"/>
            </a:xfrm>
            <a:custGeom>
              <a:avLst/>
              <a:gdLst/>
              <a:ahLst/>
              <a:cxnLst/>
              <a:rect l="l" t="t" r="r" b="b"/>
              <a:pathLst>
                <a:path w="135" h="71" extrusionOk="0">
                  <a:moveTo>
                    <a:pt x="113" y="1"/>
                  </a:moveTo>
                  <a:cubicBezTo>
                    <a:pt x="105" y="1"/>
                    <a:pt x="87" y="13"/>
                    <a:pt x="51" y="24"/>
                  </a:cubicBezTo>
                  <a:cubicBezTo>
                    <a:pt x="18" y="41"/>
                    <a:pt x="1" y="58"/>
                    <a:pt x="1" y="58"/>
                  </a:cubicBezTo>
                  <a:cubicBezTo>
                    <a:pt x="1" y="66"/>
                    <a:pt x="9" y="70"/>
                    <a:pt x="22" y="70"/>
                  </a:cubicBezTo>
                  <a:cubicBezTo>
                    <a:pt x="34" y="70"/>
                    <a:pt x="51" y="66"/>
                    <a:pt x="68" y="58"/>
                  </a:cubicBezTo>
                  <a:cubicBezTo>
                    <a:pt x="118" y="41"/>
                    <a:pt x="135" y="8"/>
                    <a:pt x="118" y="8"/>
                  </a:cubicBezTo>
                  <a:cubicBezTo>
                    <a:pt x="118" y="3"/>
                    <a:pt x="117" y="1"/>
                    <a:pt x="11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47"/>
            <p:cNvSpPr/>
            <p:nvPr/>
          </p:nvSpPr>
          <p:spPr>
            <a:xfrm>
              <a:off x="3517581" y="4369150"/>
              <a:ext cx="3237" cy="2724"/>
            </a:xfrm>
            <a:custGeom>
              <a:avLst/>
              <a:gdLst/>
              <a:ahLst/>
              <a:cxnLst/>
              <a:rect l="l" t="t" r="r" b="b"/>
              <a:pathLst>
                <a:path w="101" h="85" extrusionOk="0">
                  <a:moveTo>
                    <a:pt x="84" y="1"/>
                  </a:moveTo>
                  <a:cubicBezTo>
                    <a:pt x="84" y="1"/>
                    <a:pt x="67" y="17"/>
                    <a:pt x="34" y="34"/>
                  </a:cubicBezTo>
                  <a:cubicBezTo>
                    <a:pt x="17" y="51"/>
                    <a:pt x="1" y="84"/>
                    <a:pt x="1" y="84"/>
                  </a:cubicBezTo>
                  <a:cubicBezTo>
                    <a:pt x="1" y="84"/>
                    <a:pt x="34" y="84"/>
                    <a:pt x="51" y="51"/>
                  </a:cubicBezTo>
                  <a:cubicBezTo>
                    <a:pt x="84" y="34"/>
                    <a:pt x="101" y="1"/>
                    <a:pt x="84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47"/>
            <p:cNvSpPr/>
            <p:nvPr/>
          </p:nvSpPr>
          <p:spPr>
            <a:xfrm>
              <a:off x="3522388" y="4361651"/>
              <a:ext cx="2179" cy="3974"/>
            </a:xfrm>
            <a:custGeom>
              <a:avLst/>
              <a:gdLst/>
              <a:ahLst/>
              <a:cxnLst/>
              <a:rect l="l" t="t" r="r" b="b"/>
              <a:pathLst>
                <a:path w="68" h="124" extrusionOk="0">
                  <a:moveTo>
                    <a:pt x="51" y="1"/>
                  </a:moveTo>
                  <a:cubicBezTo>
                    <a:pt x="34" y="1"/>
                    <a:pt x="34" y="34"/>
                    <a:pt x="18" y="67"/>
                  </a:cubicBezTo>
                  <a:cubicBezTo>
                    <a:pt x="18" y="101"/>
                    <a:pt x="1" y="118"/>
                    <a:pt x="1" y="118"/>
                  </a:cubicBezTo>
                  <a:cubicBezTo>
                    <a:pt x="1" y="122"/>
                    <a:pt x="3" y="124"/>
                    <a:pt x="6" y="124"/>
                  </a:cubicBezTo>
                  <a:cubicBezTo>
                    <a:pt x="17" y="124"/>
                    <a:pt x="39" y="105"/>
                    <a:pt x="51" y="67"/>
                  </a:cubicBezTo>
                  <a:cubicBezTo>
                    <a:pt x="68" y="34"/>
                    <a:pt x="51" y="1"/>
                    <a:pt x="5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47"/>
            <p:cNvSpPr/>
            <p:nvPr/>
          </p:nvSpPr>
          <p:spPr>
            <a:xfrm>
              <a:off x="3524536" y="4356074"/>
              <a:ext cx="1122" cy="2404"/>
            </a:xfrm>
            <a:custGeom>
              <a:avLst/>
              <a:gdLst/>
              <a:ahLst/>
              <a:cxnLst/>
              <a:rect l="l" t="t" r="r" b="b"/>
              <a:pathLst>
                <a:path w="35" h="75" extrusionOk="0">
                  <a:moveTo>
                    <a:pt x="23" y="1"/>
                  </a:moveTo>
                  <a:cubicBezTo>
                    <a:pt x="16" y="1"/>
                    <a:pt x="13" y="12"/>
                    <a:pt x="1" y="24"/>
                  </a:cubicBezTo>
                  <a:cubicBezTo>
                    <a:pt x="1" y="41"/>
                    <a:pt x="1" y="58"/>
                    <a:pt x="1" y="74"/>
                  </a:cubicBezTo>
                  <a:cubicBezTo>
                    <a:pt x="1" y="74"/>
                    <a:pt x="18" y="58"/>
                    <a:pt x="34" y="41"/>
                  </a:cubicBezTo>
                  <a:cubicBezTo>
                    <a:pt x="34" y="24"/>
                    <a:pt x="34" y="8"/>
                    <a:pt x="34" y="8"/>
                  </a:cubicBezTo>
                  <a:cubicBezTo>
                    <a:pt x="29" y="3"/>
                    <a:pt x="26" y="1"/>
                    <a:pt x="23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47"/>
            <p:cNvSpPr/>
            <p:nvPr/>
          </p:nvSpPr>
          <p:spPr>
            <a:xfrm>
              <a:off x="3663248" y="4069259"/>
              <a:ext cx="136597" cy="85734"/>
            </a:xfrm>
            <a:custGeom>
              <a:avLst/>
              <a:gdLst/>
              <a:ahLst/>
              <a:cxnLst/>
              <a:rect l="l" t="t" r="r" b="b"/>
              <a:pathLst>
                <a:path w="4262" h="2675" extrusionOk="0">
                  <a:moveTo>
                    <a:pt x="3426" y="1"/>
                  </a:moveTo>
                  <a:lnTo>
                    <a:pt x="3292" y="68"/>
                  </a:lnTo>
                  <a:cubicBezTo>
                    <a:pt x="2724" y="335"/>
                    <a:pt x="385" y="1471"/>
                    <a:pt x="84" y="1789"/>
                  </a:cubicBezTo>
                  <a:cubicBezTo>
                    <a:pt x="0" y="1868"/>
                    <a:pt x="46" y="1898"/>
                    <a:pt x="163" y="1898"/>
                  </a:cubicBezTo>
                  <a:cubicBezTo>
                    <a:pt x="539" y="1898"/>
                    <a:pt x="1654" y="1588"/>
                    <a:pt x="1654" y="1588"/>
                  </a:cubicBezTo>
                  <a:lnTo>
                    <a:pt x="2239" y="2674"/>
                  </a:lnTo>
                  <a:lnTo>
                    <a:pt x="4261" y="1588"/>
                  </a:lnTo>
                  <a:lnTo>
                    <a:pt x="3426" y="1"/>
                  </a:ln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47"/>
            <p:cNvSpPr/>
            <p:nvPr/>
          </p:nvSpPr>
          <p:spPr>
            <a:xfrm>
              <a:off x="3749463" y="4070348"/>
              <a:ext cx="33781" cy="21858"/>
            </a:xfrm>
            <a:custGeom>
              <a:avLst/>
              <a:gdLst/>
              <a:ahLst/>
              <a:cxnLst/>
              <a:rect l="l" t="t" r="r" b="b"/>
              <a:pathLst>
                <a:path w="1054" h="682" extrusionOk="0">
                  <a:moveTo>
                    <a:pt x="752" y="0"/>
                  </a:moveTo>
                  <a:lnTo>
                    <a:pt x="0" y="384"/>
                  </a:lnTo>
                  <a:cubicBezTo>
                    <a:pt x="134" y="535"/>
                    <a:pt x="301" y="635"/>
                    <a:pt x="502" y="669"/>
                  </a:cubicBezTo>
                  <a:cubicBezTo>
                    <a:pt x="548" y="677"/>
                    <a:pt x="595" y="681"/>
                    <a:pt x="642" y="681"/>
                  </a:cubicBezTo>
                  <a:cubicBezTo>
                    <a:pt x="784" y="681"/>
                    <a:pt x="928" y="643"/>
                    <a:pt x="1053" y="568"/>
                  </a:cubicBezTo>
                  <a:lnTo>
                    <a:pt x="752" y="0"/>
                  </a:lnTo>
                  <a:close/>
                </a:path>
              </a:pathLst>
            </a:custGeom>
            <a:solidFill>
              <a:srgbClr val="FFFFFF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47"/>
            <p:cNvSpPr/>
            <p:nvPr/>
          </p:nvSpPr>
          <p:spPr>
            <a:xfrm>
              <a:off x="3663985" y="4069259"/>
              <a:ext cx="109611" cy="60735"/>
            </a:xfrm>
            <a:custGeom>
              <a:avLst/>
              <a:gdLst/>
              <a:ahLst/>
              <a:cxnLst/>
              <a:rect l="l" t="t" r="r" b="b"/>
              <a:pathLst>
                <a:path w="3420" h="1895" extrusionOk="0">
                  <a:moveTo>
                    <a:pt x="3403" y="1"/>
                  </a:moveTo>
                  <a:cubicBezTo>
                    <a:pt x="2333" y="452"/>
                    <a:pt x="27" y="1705"/>
                    <a:pt x="11" y="1839"/>
                  </a:cubicBezTo>
                  <a:cubicBezTo>
                    <a:pt x="0" y="1880"/>
                    <a:pt x="60" y="1894"/>
                    <a:pt x="147" y="1894"/>
                  </a:cubicBezTo>
                  <a:cubicBezTo>
                    <a:pt x="343" y="1894"/>
                    <a:pt x="679" y="1822"/>
                    <a:pt x="679" y="1822"/>
                  </a:cubicBezTo>
                  <a:cubicBezTo>
                    <a:pt x="796" y="1755"/>
                    <a:pt x="713" y="1471"/>
                    <a:pt x="713" y="1471"/>
                  </a:cubicBezTo>
                  <a:lnTo>
                    <a:pt x="3419" y="51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rgbClr val="FFFFFF">
                <a:alpha val="5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47"/>
            <p:cNvSpPr/>
            <p:nvPr/>
          </p:nvSpPr>
          <p:spPr>
            <a:xfrm>
              <a:off x="3664851" y="4070348"/>
              <a:ext cx="109803" cy="58940"/>
            </a:xfrm>
            <a:custGeom>
              <a:avLst/>
              <a:gdLst/>
              <a:ahLst/>
              <a:cxnLst/>
              <a:rect l="l" t="t" r="r" b="b"/>
              <a:pathLst>
                <a:path w="3426" h="1839" extrusionOk="0">
                  <a:moveTo>
                    <a:pt x="3426" y="0"/>
                  </a:moveTo>
                  <a:cubicBezTo>
                    <a:pt x="3409" y="0"/>
                    <a:pt x="3392" y="0"/>
                    <a:pt x="3392" y="17"/>
                  </a:cubicBezTo>
                  <a:cubicBezTo>
                    <a:pt x="3409" y="17"/>
                    <a:pt x="3409" y="0"/>
                    <a:pt x="3426" y="0"/>
                  </a:cubicBezTo>
                  <a:close/>
                  <a:moveTo>
                    <a:pt x="3292" y="67"/>
                  </a:moveTo>
                  <a:lnTo>
                    <a:pt x="2908" y="251"/>
                  </a:lnTo>
                  <a:cubicBezTo>
                    <a:pt x="2590" y="401"/>
                    <a:pt x="2156" y="618"/>
                    <a:pt x="1688" y="869"/>
                  </a:cubicBezTo>
                  <a:cubicBezTo>
                    <a:pt x="1203" y="1120"/>
                    <a:pt x="786" y="1370"/>
                    <a:pt x="485" y="1537"/>
                  </a:cubicBezTo>
                  <a:lnTo>
                    <a:pt x="117" y="1755"/>
                  </a:lnTo>
                  <a:lnTo>
                    <a:pt x="34" y="1821"/>
                  </a:lnTo>
                  <a:lnTo>
                    <a:pt x="134" y="1771"/>
                  </a:lnTo>
                  <a:lnTo>
                    <a:pt x="485" y="1554"/>
                  </a:lnTo>
                  <a:cubicBezTo>
                    <a:pt x="802" y="1387"/>
                    <a:pt x="1220" y="1153"/>
                    <a:pt x="1705" y="902"/>
                  </a:cubicBezTo>
                  <a:cubicBezTo>
                    <a:pt x="2173" y="635"/>
                    <a:pt x="2607" y="418"/>
                    <a:pt x="2924" y="268"/>
                  </a:cubicBezTo>
                  <a:lnTo>
                    <a:pt x="3292" y="67"/>
                  </a:lnTo>
                  <a:close/>
                  <a:moveTo>
                    <a:pt x="34" y="1821"/>
                  </a:moveTo>
                  <a:cubicBezTo>
                    <a:pt x="17" y="1821"/>
                    <a:pt x="0" y="1821"/>
                    <a:pt x="0" y="1838"/>
                  </a:cubicBezTo>
                  <a:cubicBezTo>
                    <a:pt x="0" y="1838"/>
                    <a:pt x="17" y="1821"/>
                    <a:pt x="34" y="182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47"/>
            <p:cNvSpPr/>
            <p:nvPr/>
          </p:nvSpPr>
          <p:spPr>
            <a:xfrm>
              <a:off x="3685747" y="4115314"/>
              <a:ext cx="3237" cy="13429"/>
            </a:xfrm>
            <a:custGeom>
              <a:avLst/>
              <a:gdLst/>
              <a:ahLst/>
              <a:cxnLst/>
              <a:rect l="l" t="t" r="r" b="b"/>
              <a:pathLst>
                <a:path w="101" h="419" extrusionOk="0">
                  <a:moveTo>
                    <a:pt x="17" y="1"/>
                  </a:moveTo>
                  <a:cubicBezTo>
                    <a:pt x="67" y="134"/>
                    <a:pt x="50" y="285"/>
                    <a:pt x="0" y="418"/>
                  </a:cubicBezTo>
                  <a:cubicBezTo>
                    <a:pt x="84" y="301"/>
                    <a:pt x="100" y="134"/>
                    <a:pt x="1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47"/>
            <p:cNvSpPr/>
            <p:nvPr/>
          </p:nvSpPr>
          <p:spPr>
            <a:xfrm>
              <a:off x="3715201" y="4114770"/>
              <a:ext cx="2692" cy="5929"/>
            </a:xfrm>
            <a:custGeom>
              <a:avLst/>
              <a:gdLst/>
              <a:ahLst/>
              <a:cxnLst/>
              <a:rect l="l" t="t" r="r" b="b"/>
              <a:pathLst>
                <a:path w="84" h="185" extrusionOk="0">
                  <a:moveTo>
                    <a:pt x="67" y="1"/>
                  </a:moveTo>
                  <a:cubicBezTo>
                    <a:pt x="67" y="1"/>
                    <a:pt x="50" y="34"/>
                    <a:pt x="33" y="85"/>
                  </a:cubicBezTo>
                  <a:cubicBezTo>
                    <a:pt x="0" y="135"/>
                    <a:pt x="0" y="185"/>
                    <a:pt x="0" y="185"/>
                  </a:cubicBezTo>
                  <a:cubicBezTo>
                    <a:pt x="17" y="185"/>
                    <a:pt x="33" y="151"/>
                    <a:pt x="50" y="101"/>
                  </a:cubicBezTo>
                  <a:cubicBezTo>
                    <a:pt x="67" y="51"/>
                    <a:pt x="84" y="1"/>
                    <a:pt x="6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47"/>
            <p:cNvSpPr/>
            <p:nvPr/>
          </p:nvSpPr>
          <p:spPr>
            <a:xfrm>
              <a:off x="3717316" y="4119064"/>
              <a:ext cx="7019" cy="3782"/>
            </a:xfrm>
            <a:custGeom>
              <a:avLst/>
              <a:gdLst/>
              <a:ahLst/>
              <a:cxnLst/>
              <a:rect l="l" t="t" r="r" b="b"/>
              <a:pathLst>
                <a:path w="219" h="118" extrusionOk="0">
                  <a:moveTo>
                    <a:pt x="218" y="1"/>
                  </a:moveTo>
                  <a:cubicBezTo>
                    <a:pt x="168" y="1"/>
                    <a:pt x="135" y="17"/>
                    <a:pt x="101" y="51"/>
                  </a:cubicBezTo>
                  <a:cubicBezTo>
                    <a:pt x="34" y="67"/>
                    <a:pt x="1" y="101"/>
                    <a:pt x="1" y="118"/>
                  </a:cubicBezTo>
                  <a:cubicBezTo>
                    <a:pt x="34" y="101"/>
                    <a:pt x="84" y="84"/>
                    <a:pt x="118" y="67"/>
                  </a:cubicBezTo>
                  <a:cubicBezTo>
                    <a:pt x="168" y="34"/>
                    <a:pt x="218" y="1"/>
                    <a:pt x="21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47"/>
            <p:cNvSpPr/>
            <p:nvPr/>
          </p:nvSpPr>
          <p:spPr>
            <a:xfrm>
              <a:off x="3719464" y="4122814"/>
              <a:ext cx="8077" cy="3782"/>
            </a:xfrm>
            <a:custGeom>
              <a:avLst/>
              <a:gdLst/>
              <a:ahLst/>
              <a:cxnLst/>
              <a:rect l="l" t="t" r="r" b="b"/>
              <a:pathLst>
                <a:path w="252" h="118" extrusionOk="0">
                  <a:moveTo>
                    <a:pt x="251" y="1"/>
                  </a:moveTo>
                  <a:cubicBezTo>
                    <a:pt x="151" y="1"/>
                    <a:pt x="68" y="34"/>
                    <a:pt x="1" y="118"/>
                  </a:cubicBezTo>
                  <a:cubicBezTo>
                    <a:pt x="51" y="101"/>
                    <a:pt x="84" y="84"/>
                    <a:pt x="134" y="51"/>
                  </a:cubicBezTo>
                  <a:cubicBezTo>
                    <a:pt x="168" y="34"/>
                    <a:pt x="218" y="17"/>
                    <a:pt x="25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47"/>
            <p:cNvSpPr/>
            <p:nvPr/>
          </p:nvSpPr>
          <p:spPr>
            <a:xfrm>
              <a:off x="3701259" y="4120667"/>
              <a:ext cx="10224" cy="12371"/>
            </a:xfrm>
            <a:custGeom>
              <a:avLst/>
              <a:gdLst/>
              <a:ahLst/>
              <a:cxnLst/>
              <a:rect l="l" t="t" r="r" b="b"/>
              <a:pathLst>
                <a:path w="319" h="386" extrusionOk="0">
                  <a:moveTo>
                    <a:pt x="285" y="57"/>
                  </a:moveTo>
                  <a:cubicBezTo>
                    <a:pt x="285" y="88"/>
                    <a:pt x="285" y="120"/>
                    <a:pt x="285" y="151"/>
                  </a:cubicBezTo>
                  <a:cubicBezTo>
                    <a:pt x="268" y="201"/>
                    <a:pt x="251" y="251"/>
                    <a:pt x="218" y="285"/>
                  </a:cubicBezTo>
                  <a:cubicBezTo>
                    <a:pt x="168" y="318"/>
                    <a:pt x="118" y="352"/>
                    <a:pt x="51" y="352"/>
                  </a:cubicBezTo>
                  <a:cubicBezTo>
                    <a:pt x="17" y="352"/>
                    <a:pt x="17" y="318"/>
                    <a:pt x="34" y="302"/>
                  </a:cubicBezTo>
                  <a:cubicBezTo>
                    <a:pt x="51" y="268"/>
                    <a:pt x="67" y="251"/>
                    <a:pt x="84" y="218"/>
                  </a:cubicBezTo>
                  <a:cubicBezTo>
                    <a:pt x="118" y="185"/>
                    <a:pt x="168" y="151"/>
                    <a:pt x="201" y="118"/>
                  </a:cubicBezTo>
                  <a:cubicBezTo>
                    <a:pt x="235" y="93"/>
                    <a:pt x="264" y="72"/>
                    <a:pt x="285" y="57"/>
                  </a:cubicBezTo>
                  <a:close/>
                  <a:moveTo>
                    <a:pt x="285" y="1"/>
                  </a:moveTo>
                  <a:cubicBezTo>
                    <a:pt x="285" y="16"/>
                    <a:pt x="285" y="31"/>
                    <a:pt x="285" y="46"/>
                  </a:cubicBezTo>
                  <a:lnTo>
                    <a:pt x="285" y="46"/>
                  </a:lnTo>
                  <a:cubicBezTo>
                    <a:pt x="252" y="60"/>
                    <a:pt x="227" y="76"/>
                    <a:pt x="201" y="101"/>
                  </a:cubicBezTo>
                  <a:cubicBezTo>
                    <a:pt x="151" y="134"/>
                    <a:pt x="101" y="168"/>
                    <a:pt x="67" y="201"/>
                  </a:cubicBezTo>
                  <a:cubicBezTo>
                    <a:pt x="51" y="235"/>
                    <a:pt x="34" y="251"/>
                    <a:pt x="17" y="285"/>
                  </a:cubicBezTo>
                  <a:cubicBezTo>
                    <a:pt x="1" y="302"/>
                    <a:pt x="1" y="318"/>
                    <a:pt x="1" y="335"/>
                  </a:cubicBezTo>
                  <a:cubicBezTo>
                    <a:pt x="1" y="368"/>
                    <a:pt x="17" y="368"/>
                    <a:pt x="51" y="385"/>
                  </a:cubicBezTo>
                  <a:cubicBezTo>
                    <a:pt x="168" y="368"/>
                    <a:pt x="285" y="285"/>
                    <a:pt x="301" y="151"/>
                  </a:cubicBezTo>
                  <a:cubicBezTo>
                    <a:pt x="301" y="118"/>
                    <a:pt x="301" y="84"/>
                    <a:pt x="301" y="51"/>
                  </a:cubicBezTo>
                  <a:cubicBezTo>
                    <a:pt x="301" y="50"/>
                    <a:pt x="300" y="48"/>
                    <a:pt x="299" y="47"/>
                  </a:cubicBezTo>
                  <a:lnTo>
                    <a:pt x="299" y="47"/>
                  </a:lnTo>
                  <a:cubicBezTo>
                    <a:pt x="311" y="39"/>
                    <a:pt x="318" y="34"/>
                    <a:pt x="318" y="34"/>
                  </a:cubicBezTo>
                  <a:lnTo>
                    <a:pt x="318" y="34"/>
                  </a:lnTo>
                  <a:cubicBezTo>
                    <a:pt x="311" y="37"/>
                    <a:pt x="304" y="39"/>
                    <a:pt x="297" y="42"/>
                  </a:cubicBezTo>
                  <a:lnTo>
                    <a:pt x="297" y="42"/>
                  </a:lnTo>
                  <a:cubicBezTo>
                    <a:pt x="285" y="14"/>
                    <a:pt x="285" y="1"/>
                    <a:pt x="28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47"/>
            <p:cNvSpPr/>
            <p:nvPr/>
          </p:nvSpPr>
          <p:spPr>
            <a:xfrm>
              <a:off x="3710362" y="4121756"/>
              <a:ext cx="9134" cy="6731"/>
            </a:xfrm>
            <a:custGeom>
              <a:avLst/>
              <a:gdLst/>
              <a:ahLst/>
              <a:cxnLst/>
              <a:rect l="l" t="t" r="r" b="b"/>
              <a:pathLst>
                <a:path w="285" h="210" extrusionOk="0">
                  <a:moveTo>
                    <a:pt x="17" y="0"/>
                  </a:moveTo>
                  <a:cubicBezTo>
                    <a:pt x="17" y="17"/>
                    <a:pt x="51" y="17"/>
                    <a:pt x="101" y="34"/>
                  </a:cubicBezTo>
                  <a:cubicBezTo>
                    <a:pt x="134" y="50"/>
                    <a:pt x="168" y="67"/>
                    <a:pt x="201" y="84"/>
                  </a:cubicBezTo>
                  <a:cubicBezTo>
                    <a:pt x="235" y="100"/>
                    <a:pt x="268" y="151"/>
                    <a:pt x="251" y="167"/>
                  </a:cubicBezTo>
                  <a:cubicBezTo>
                    <a:pt x="231" y="174"/>
                    <a:pt x="213" y="178"/>
                    <a:pt x="196" y="178"/>
                  </a:cubicBezTo>
                  <a:cubicBezTo>
                    <a:pt x="174" y="178"/>
                    <a:pt x="154" y="170"/>
                    <a:pt x="134" y="151"/>
                  </a:cubicBezTo>
                  <a:cubicBezTo>
                    <a:pt x="101" y="151"/>
                    <a:pt x="68" y="117"/>
                    <a:pt x="51" y="100"/>
                  </a:cubicBezTo>
                  <a:cubicBezTo>
                    <a:pt x="34" y="67"/>
                    <a:pt x="17" y="34"/>
                    <a:pt x="1" y="0"/>
                  </a:cubicBezTo>
                  <a:lnTo>
                    <a:pt x="1" y="0"/>
                  </a:lnTo>
                  <a:cubicBezTo>
                    <a:pt x="1" y="50"/>
                    <a:pt x="17" y="84"/>
                    <a:pt x="34" y="100"/>
                  </a:cubicBezTo>
                  <a:cubicBezTo>
                    <a:pt x="51" y="134"/>
                    <a:pt x="84" y="167"/>
                    <a:pt x="118" y="184"/>
                  </a:cubicBezTo>
                  <a:cubicBezTo>
                    <a:pt x="143" y="201"/>
                    <a:pt x="168" y="209"/>
                    <a:pt x="193" y="209"/>
                  </a:cubicBezTo>
                  <a:cubicBezTo>
                    <a:pt x="218" y="209"/>
                    <a:pt x="243" y="201"/>
                    <a:pt x="268" y="184"/>
                  </a:cubicBezTo>
                  <a:cubicBezTo>
                    <a:pt x="285" y="167"/>
                    <a:pt x="285" y="134"/>
                    <a:pt x="268" y="117"/>
                  </a:cubicBezTo>
                  <a:cubicBezTo>
                    <a:pt x="251" y="84"/>
                    <a:pt x="235" y="67"/>
                    <a:pt x="218" y="67"/>
                  </a:cubicBezTo>
                  <a:cubicBezTo>
                    <a:pt x="184" y="50"/>
                    <a:pt x="151" y="34"/>
                    <a:pt x="118" y="17"/>
                  </a:cubicBezTo>
                  <a:cubicBezTo>
                    <a:pt x="84" y="0"/>
                    <a:pt x="51" y="0"/>
                    <a:pt x="1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47"/>
            <p:cNvSpPr/>
            <p:nvPr/>
          </p:nvSpPr>
          <p:spPr>
            <a:xfrm>
              <a:off x="3750007" y="4082655"/>
              <a:ext cx="32691" cy="11089"/>
            </a:xfrm>
            <a:custGeom>
              <a:avLst/>
              <a:gdLst/>
              <a:ahLst/>
              <a:cxnLst/>
              <a:rect l="l" t="t" r="r" b="b"/>
              <a:pathLst>
                <a:path w="1020" h="346" extrusionOk="0">
                  <a:moveTo>
                    <a:pt x="0" y="0"/>
                  </a:moveTo>
                  <a:cubicBezTo>
                    <a:pt x="0" y="17"/>
                    <a:pt x="17" y="34"/>
                    <a:pt x="17" y="51"/>
                  </a:cubicBezTo>
                  <a:cubicBezTo>
                    <a:pt x="50" y="84"/>
                    <a:pt x="67" y="117"/>
                    <a:pt x="100" y="134"/>
                  </a:cubicBezTo>
                  <a:cubicBezTo>
                    <a:pt x="231" y="275"/>
                    <a:pt x="410" y="346"/>
                    <a:pt x="594" y="346"/>
                  </a:cubicBezTo>
                  <a:cubicBezTo>
                    <a:pt x="692" y="346"/>
                    <a:pt x="792" y="325"/>
                    <a:pt x="886" y="285"/>
                  </a:cubicBezTo>
                  <a:cubicBezTo>
                    <a:pt x="919" y="268"/>
                    <a:pt x="953" y="251"/>
                    <a:pt x="986" y="218"/>
                  </a:cubicBezTo>
                  <a:cubicBezTo>
                    <a:pt x="1019" y="201"/>
                    <a:pt x="1019" y="184"/>
                    <a:pt x="1019" y="184"/>
                  </a:cubicBezTo>
                  <a:lnTo>
                    <a:pt x="1019" y="184"/>
                  </a:lnTo>
                  <a:cubicBezTo>
                    <a:pt x="1019" y="184"/>
                    <a:pt x="969" y="234"/>
                    <a:pt x="869" y="268"/>
                  </a:cubicBezTo>
                  <a:cubicBezTo>
                    <a:pt x="784" y="302"/>
                    <a:pt x="693" y="319"/>
                    <a:pt x="602" y="319"/>
                  </a:cubicBezTo>
                  <a:cubicBezTo>
                    <a:pt x="426" y="319"/>
                    <a:pt x="249" y="255"/>
                    <a:pt x="117" y="134"/>
                  </a:cubicBezTo>
                  <a:cubicBezTo>
                    <a:pt x="34" y="51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47"/>
            <p:cNvSpPr/>
            <p:nvPr/>
          </p:nvSpPr>
          <p:spPr>
            <a:xfrm>
              <a:off x="3776769" y="4092302"/>
              <a:ext cx="13942" cy="26794"/>
            </a:xfrm>
            <a:custGeom>
              <a:avLst/>
              <a:gdLst/>
              <a:ahLst/>
              <a:cxnLst/>
              <a:rect l="l" t="t" r="r" b="b"/>
              <a:pathLst>
                <a:path w="435" h="836" extrusionOk="0">
                  <a:moveTo>
                    <a:pt x="1" y="0"/>
                  </a:moveTo>
                  <a:cubicBezTo>
                    <a:pt x="118" y="301"/>
                    <a:pt x="268" y="568"/>
                    <a:pt x="435" y="836"/>
                  </a:cubicBezTo>
                  <a:cubicBezTo>
                    <a:pt x="301" y="552"/>
                    <a:pt x="151" y="284"/>
                    <a:pt x="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47"/>
            <p:cNvSpPr/>
            <p:nvPr/>
          </p:nvSpPr>
          <p:spPr>
            <a:xfrm>
              <a:off x="3725906" y="4093360"/>
              <a:ext cx="19294" cy="9743"/>
            </a:xfrm>
            <a:custGeom>
              <a:avLst/>
              <a:gdLst/>
              <a:ahLst/>
              <a:cxnLst/>
              <a:rect l="l" t="t" r="r" b="b"/>
              <a:pathLst>
                <a:path w="602" h="304" extrusionOk="0">
                  <a:moveTo>
                    <a:pt x="602" y="1"/>
                  </a:moveTo>
                  <a:lnTo>
                    <a:pt x="602" y="1"/>
                  </a:lnTo>
                  <a:cubicBezTo>
                    <a:pt x="385" y="67"/>
                    <a:pt x="184" y="168"/>
                    <a:pt x="0" y="301"/>
                  </a:cubicBezTo>
                  <a:cubicBezTo>
                    <a:pt x="0" y="303"/>
                    <a:pt x="1" y="304"/>
                    <a:pt x="3" y="304"/>
                  </a:cubicBezTo>
                  <a:cubicBezTo>
                    <a:pt x="24" y="304"/>
                    <a:pt x="148" y="227"/>
                    <a:pt x="301" y="151"/>
                  </a:cubicBezTo>
                  <a:cubicBezTo>
                    <a:pt x="468" y="67"/>
                    <a:pt x="602" y="1"/>
                    <a:pt x="60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47"/>
            <p:cNvSpPr/>
            <p:nvPr/>
          </p:nvSpPr>
          <p:spPr>
            <a:xfrm>
              <a:off x="3753757" y="4083585"/>
              <a:ext cx="3782" cy="2852"/>
            </a:xfrm>
            <a:custGeom>
              <a:avLst/>
              <a:gdLst/>
              <a:ahLst/>
              <a:cxnLst/>
              <a:rect l="l" t="t" r="r" b="b"/>
              <a:pathLst>
                <a:path w="118" h="89" extrusionOk="0">
                  <a:moveTo>
                    <a:pt x="10" y="0"/>
                  </a:moveTo>
                  <a:cubicBezTo>
                    <a:pt x="6" y="0"/>
                    <a:pt x="3" y="2"/>
                    <a:pt x="0" y="5"/>
                  </a:cubicBezTo>
                  <a:cubicBezTo>
                    <a:pt x="0" y="5"/>
                    <a:pt x="17" y="38"/>
                    <a:pt x="50" y="55"/>
                  </a:cubicBezTo>
                  <a:cubicBezTo>
                    <a:pt x="84" y="88"/>
                    <a:pt x="117" y="88"/>
                    <a:pt x="117" y="88"/>
                  </a:cubicBezTo>
                  <a:cubicBezTo>
                    <a:pt x="117" y="72"/>
                    <a:pt x="100" y="72"/>
                    <a:pt x="67" y="38"/>
                  </a:cubicBezTo>
                  <a:cubicBezTo>
                    <a:pt x="40" y="25"/>
                    <a:pt x="24" y="0"/>
                    <a:pt x="1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47"/>
            <p:cNvSpPr/>
            <p:nvPr/>
          </p:nvSpPr>
          <p:spPr>
            <a:xfrm>
              <a:off x="3761770" y="4088553"/>
              <a:ext cx="3782" cy="1506"/>
            </a:xfrm>
            <a:custGeom>
              <a:avLst/>
              <a:gdLst/>
              <a:ahLst/>
              <a:cxnLst/>
              <a:rect l="l" t="t" r="r" b="b"/>
              <a:pathLst>
                <a:path w="118" h="47" extrusionOk="0">
                  <a:moveTo>
                    <a:pt x="1" y="0"/>
                  </a:moveTo>
                  <a:cubicBezTo>
                    <a:pt x="1" y="0"/>
                    <a:pt x="17" y="17"/>
                    <a:pt x="51" y="34"/>
                  </a:cubicBezTo>
                  <a:cubicBezTo>
                    <a:pt x="68" y="42"/>
                    <a:pt x="84" y="46"/>
                    <a:pt x="97" y="46"/>
                  </a:cubicBezTo>
                  <a:cubicBezTo>
                    <a:pt x="109" y="46"/>
                    <a:pt x="118" y="42"/>
                    <a:pt x="118" y="34"/>
                  </a:cubicBezTo>
                  <a:cubicBezTo>
                    <a:pt x="118" y="34"/>
                    <a:pt x="101" y="17"/>
                    <a:pt x="68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47"/>
            <p:cNvSpPr/>
            <p:nvPr/>
          </p:nvSpPr>
          <p:spPr>
            <a:xfrm>
              <a:off x="3769269" y="4088553"/>
              <a:ext cx="4872" cy="1635"/>
            </a:xfrm>
            <a:custGeom>
              <a:avLst/>
              <a:gdLst/>
              <a:ahLst/>
              <a:cxnLst/>
              <a:rect l="l" t="t" r="r" b="b"/>
              <a:pathLst>
                <a:path w="152" h="51" extrusionOk="0">
                  <a:moveTo>
                    <a:pt x="151" y="0"/>
                  </a:moveTo>
                  <a:cubicBezTo>
                    <a:pt x="134" y="0"/>
                    <a:pt x="118" y="17"/>
                    <a:pt x="84" y="17"/>
                  </a:cubicBezTo>
                  <a:cubicBezTo>
                    <a:pt x="67" y="25"/>
                    <a:pt x="51" y="25"/>
                    <a:pt x="38" y="25"/>
                  </a:cubicBezTo>
                  <a:cubicBezTo>
                    <a:pt x="26" y="25"/>
                    <a:pt x="17" y="25"/>
                    <a:pt x="17" y="34"/>
                  </a:cubicBezTo>
                  <a:cubicBezTo>
                    <a:pt x="1" y="34"/>
                    <a:pt x="34" y="50"/>
                    <a:pt x="84" y="50"/>
                  </a:cubicBezTo>
                  <a:cubicBezTo>
                    <a:pt x="134" y="34"/>
                    <a:pt x="151" y="17"/>
                    <a:pt x="15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47"/>
            <p:cNvSpPr/>
            <p:nvPr/>
          </p:nvSpPr>
          <p:spPr>
            <a:xfrm>
              <a:off x="3777314" y="4086950"/>
              <a:ext cx="2179" cy="1090"/>
            </a:xfrm>
            <a:custGeom>
              <a:avLst/>
              <a:gdLst/>
              <a:ahLst/>
              <a:cxnLst/>
              <a:rect l="l" t="t" r="r" b="b"/>
              <a:pathLst>
                <a:path w="68" h="34" extrusionOk="0">
                  <a:moveTo>
                    <a:pt x="34" y="0"/>
                  </a:moveTo>
                  <a:cubicBezTo>
                    <a:pt x="17" y="17"/>
                    <a:pt x="0" y="17"/>
                    <a:pt x="0" y="17"/>
                  </a:cubicBezTo>
                  <a:cubicBezTo>
                    <a:pt x="0" y="34"/>
                    <a:pt x="17" y="34"/>
                    <a:pt x="34" y="34"/>
                  </a:cubicBezTo>
                  <a:cubicBezTo>
                    <a:pt x="50" y="34"/>
                    <a:pt x="67" y="17"/>
                    <a:pt x="67" y="17"/>
                  </a:cubicBezTo>
                  <a:cubicBezTo>
                    <a:pt x="67" y="0"/>
                    <a:pt x="50" y="0"/>
                    <a:pt x="3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47"/>
            <p:cNvSpPr/>
            <p:nvPr/>
          </p:nvSpPr>
          <p:spPr>
            <a:xfrm>
              <a:off x="3705009" y="4090155"/>
              <a:ext cx="397388" cy="313289"/>
            </a:xfrm>
            <a:custGeom>
              <a:avLst/>
              <a:gdLst/>
              <a:ahLst/>
              <a:cxnLst/>
              <a:rect l="l" t="t" r="r" b="b"/>
              <a:pathLst>
                <a:path w="12399" h="9775" extrusionOk="0">
                  <a:moveTo>
                    <a:pt x="2941" y="0"/>
                  </a:moveTo>
                  <a:lnTo>
                    <a:pt x="1" y="1788"/>
                  </a:lnTo>
                  <a:cubicBezTo>
                    <a:pt x="1" y="1788"/>
                    <a:pt x="4094" y="7503"/>
                    <a:pt x="4378" y="7803"/>
                  </a:cubicBezTo>
                  <a:cubicBezTo>
                    <a:pt x="4662" y="8104"/>
                    <a:pt x="8338" y="9775"/>
                    <a:pt x="8338" y="9775"/>
                  </a:cubicBezTo>
                  <a:lnTo>
                    <a:pt x="12398" y="7636"/>
                  </a:lnTo>
                  <a:cubicBezTo>
                    <a:pt x="12398" y="7636"/>
                    <a:pt x="7352" y="6116"/>
                    <a:pt x="6901" y="5715"/>
                  </a:cubicBezTo>
                  <a:cubicBezTo>
                    <a:pt x="6450" y="5314"/>
                    <a:pt x="2941" y="0"/>
                    <a:pt x="294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47"/>
            <p:cNvSpPr/>
            <p:nvPr/>
          </p:nvSpPr>
          <p:spPr>
            <a:xfrm>
              <a:off x="3532580" y="4290788"/>
              <a:ext cx="772245" cy="156051"/>
            </a:xfrm>
            <a:custGeom>
              <a:avLst/>
              <a:gdLst/>
              <a:ahLst/>
              <a:cxnLst/>
              <a:rect l="l" t="t" r="r" b="b"/>
              <a:pathLst>
                <a:path w="24095" h="4869" extrusionOk="0">
                  <a:moveTo>
                    <a:pt x="20584" y="0"/>
                  </a:moveTo>
                  <a:cubicBezTo>
                    <a:pt x="20194" y="0"/>
                    <a:pt x="19817" y="40"/>
                    <a:pt x="19483" y="140"/>
                  </a:cubicBezTo>
                  <a:cubicBezTo>
                    <a:pt x="18764" y="357"/>
                    <a:pt x="17611" y="1209"/>
                    <a:pt x="17611" y="1209"/>
                  </a:cubicBezTo>
                  <a:cubicBezTo>
                    <a:pt x="17611" y="1209"/>
                    <a:pt x="11328" y="1830"/>
                    <a:pt x="9182" y="1830"/>
                  </a:cubicBezTo>
                  <a:cubicBezTo>
                    <a:pt x="8967" y="1830"/>
                    <a:pt x="8794" y="1824"/>
                    <a:pt x="8672" y="1811"/>
                  </a:cubicBezTo>
                  <a:cubicBezTo>
                    <a:pt x="8227" y="1760"/>
                    <a:pt x="7148" y="1744"/>
                    <a:pt x="5908" y="1744"/>
                  </a:cubicBezTo>
                  <a:cubicBezTo>
                    <a:pt x="3428" y="1744"/>
                    <a:pt x="301" y="1811"/>
                    <a:pt x="301" y="1811"/>
                  </a:cubicBezTo>
                  <a:lnTo>
                    <a:pt x="0" y="4785"/>
                  </a:lnTo>
                  <a:lnTo>
                    <a:pt x="23693" y="4868"/>
                  </a:lnTo>
                  <a:lnTo>
                    <a:pt x="24094" y="741"/>
                  </a:lnTo>
                  <a:cubicBezTo>
                    <a:pt x="23974" y="661"/>
                    <a:pt x="22166" y="0"/>
                    <a:pt x="2058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47"/>
            <p:cNvSpPr/>
            <p:nvPr/>
          </p:nvSpPr>
          <p:spPr>
            <a:xfrm>
              <a:off x="3857086" y="4311332"/>
              <a:ext cx="267810" cy="38043"/>
            </a:xfrm>
            <a:custGeom>
              <a:avLst/>
              <a:gdLst/>
              <a:ahLst/>
              <a:cxnLst/>
              <a:rect l="l" t="t" r="r" b="b"/>
              <a:pathLst>
                <a:path w="8356" h="1187" extrusionOk="0">
                  <a:moveTo>
                    <a:pt x="8355" y="0"/>
                  </a:moveTo>
                  <a:cubicBezTo>
                    <a:pt x="8322" y="17"/>
                    <a:pt x="8305" y="33"/>
                    <a:pt x="8272" y="50"/>
                  </a:cubicBezTo>
                  <a:cubicBezTo>
                    <a:pt x="8238" y="84"/>
                    <a:pt x="8171" y="134"/>
                    <a:pt x="8071" y="201"/>
                  </a:cubicBezTo>
                  <a:cubicBezTo>
                    <a:pt x="7820" y="368"/>
                    <a:pt x="7536" y="501"/>
                    <a:pt x="7236" y="568"/>
                  </a:cubicBezTo>
                  <a:cubicBezTo>
                    <a:pt x="6851" y="602"/>
                    <a:pt x="6400" y="652"/>
                    <a:pt x="5899" y="702"/>
                  </a:cubicBezTo>
                  <a:cubicBezTo>
                    <a:pt x="5648" y="718"/>
                    <a:pt x="5381" y="735"/>
                    <a:pt x="5097" y="752"/>
                  </a:cubicBezTo>
                  <a:cubicBezTo>
                    <a:pt x="4830" y="752"/>
                    <a:pt x="4546" y="769"/>
                    <a:pt x="4245" y="802"/>
                  </a:cubicBezTo>
                  <a:cubicBezTo>
                    <a:pt x="3075" y="886"/>
                    <a:pt x="2006" y="1003"/>
                    <a:pt x="1237" y="1069"/>
                  </a:cubicBezTo>
                  <a:lnTo>
                    <a:pt x="335" y="1153"/>
                  </a:lnTo>
                  <a:lnTo>
                    <a:pt x="84" y="1170"/>
                  </a:lnTo>
                  <a:cubicBezTo>
                    <a:pt x="51" y="1170"/>
                    <a:pt x="18" y="1186"/>
                    <a:pt x="1" y="1186"/>
                  </a:cubicBezTo>
                  <a:lnTo>
                    <a:pt x="335" y="1186"/>
                  </a:lnTo>
                  <a:cubicBezTo>
                    <a:pt x="552" y="1170"/>
                    <a:pt x="853" y="1153"/>
                    <a:pt x="1237" y="1119"/>
                  </a:cubicBezTo>
                  <a:lnTo>
                    <a:pt x="4262" y="869"/>
                  </a:lnTo>
                  <a:cubicBezTo>
                    <a:pt x="4546" y="852"/>
                    <a:pt x="4830" y="835"/>
                    <a:pt x="5114" y="819"/>
                  </a:cubicBezTo>
                  <a:cubicBezTo>
                    <a:pt x="5381" y="802"/>
                    <a:pt x="5648" y="785"/>
                    <a:pt x="5899" y="769"/>
                  </a:cubicBezTo>
                  <a:cubicBezTo>
                    <a:pt x="6417" y="718"/>
                    <a:pt x="6868" y="668"/>
                    <a:pt x="7252" y="618"/>
                  </a:cubicBezTo>
                  <a:cubicBezTo>
                    <a:pt x="7553" y="535"/>
                    <a:pt x="7837" y="401"/>
                    <a:pt x="8088" y="217"/>
                  </a:cubicBezTo>
                  <a:cubicBezTo>
                    <a:pt x="8155" y="167"/>
                    <a:pt x="8221" y="117"/>
                    <a:pt x="8288" y="67"/>
                  </a:cubicBezTo>
                  <a:cubicBezTo>
                    <a:pt x="8305" y="33"/>
                    <a:pt x="8338" y="17"/>
                    <a:pt x="835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47"/>
            <p:cNvSpPr/>
            <p:nvPr/>
          </p:nvSpPr>
          <p:spPr>
            <a:xfrm>
              <a:off x="3547580" y="4348799"/>
              <a:ext cx="10737" cy="92144"/>
            </a:xfrm>
            <a:custGeom>
              <a:avLst/>
              <a:gdLst/>
              <a:ahLst/>
              <a:cxnLst/>
              <a:rect l="l" t="t" r="r" b="b"/>
              <a:pathLst>
                <a:path w="335" h="2875" extrusionOk="0">
                  <a:moveTo>
                    <a:pt x="318" y="1"/>
                  </a:moveTo>
                  <a:cubicBezTo>
                    <a:pt x="284" y="1"/>
                    <a:pt x="218" y="652"/>
                    <a:pt x="134" y="1438"/>
                  </a:cubicBezTo>
                  <a:cubicBezTo>
                    <a:pt x="50" y="2223"/>
                    <a:pt x="0" y="2874"/>
                    <a:pt x="17" y="2874"/>
                  </a:cubicBezTo>
                  <a:cubicBezTo>
                    <a:pt x="50" y="2874"/>
                    <a:pt x="117" y="2240"/>
                    <a:pt x="201" y="1438"/>
                  </a:cubicBezTo>
                  <a:cubicBezTo>
                    <a:pt x="284" y="652"/>
                    <a:pt x="334" y="17"/>
                    <a:pt x="318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47"/>
            <p:cNvSpPr/>
            <p:nvPr/>
          </p:nvSpPr>
          <p:spPr>
            <a:xfrm>
              <a:off x="3851734" y="4350401"/>
              <a:ext cx="4327" cy="38075"/>
            </a:xfrm>
            <a:custGeom>
              <a:avLst/>
              <a:gdLst/>
              <a:ahLst/>
              <a:cxnLst/>
              <a:rect l="l" t="t" r="r" b="b"/>
              <a:pathLst>
                <a:path w="135" h="1188" extrusionOk="0">
                  <a:moveTo>
                    <a:pt x="134" y="1"/>
                  </a:moveTo>
                  <a:lnTo>
                    <a:pt x="134" y="1"/>
                  </a:lnTo>
                  <a:cubicBezTo>
                    <a:pt x="51" y="385"/>
                    <a:pt x="1" y="786"/>
                    <a:pt x="1" y="1187"/>
                  </a:cubicBezTo>
                  <a:cubicBezTo>
                    <a:pt x="101" y="803"/>
                    <a:pt x="134" y="402"/>
                    <a:pt x="13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47"/>
            <p:cNvSpPr/>
            <p:nvPr/>
          </p:nvSpPr>
          <p:spPr>
            <a:xfrm>
              <a:off x="3859234" y="4349311"/>
              <a:ext cx="14487" cy="45030"/>
            </a:xfrm>
            <a:custGeom>
              <a:avLst/>
              <a:gdLst/>
              <a:ahLst/>
              <a:cxnLst/>
              <a:rect l="l" t="t" r="r" b="b"/>
              <a:pathLst>
                <a:path w="452" h="1405" extrusionOk="0">
                  <a:moveTo>
                    <a:pt x="2" y="1"/>
                  </a:moveTo>
                  <a:cubicBezTo>
                    <a:pt x="2" y="1"/>
                    <a:pt x="1" y="1"/>
                    <a:pt x="1" y="1"/>
                  </a:cubicBezTo>
                  <a:cubicBezTo>
                    <a:pt x="51" y="486"/>
                    <a:pt x="201" y="970"/>
                    <a:pt x="435" y="1405"/>
                  </a:cubicBezTo>
                  <a:cubicBezTo>
                    <a:pt x="452" y="1405"/>
                    <a:pt x="335" y="1087"/>
                    <a:pt x="218" y="703"/>
                  </a:cubicBezTo>
                  <a:cubicBezTo>
                    <a:pt x="87" y="328"/>
                    <a:pt x="21" y="1"/>
                    <a:pt x="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47"/>
            <p:cNvSpPr/>
            <p:nvPr/>
          </p:nvSpPr>
          <p:spPr>
            <a:xfrm>
              <a:off x="3715714" y="4111565"/>
              <a:ext cx="96983" cy="46088"/>
            </a:xfrm>
            <a:custGeom>
              <a:avLst/>
              <a:gdLst/>
              <a:ahLst/>
              <a:cxnLst/>
              <a:rect l="l" t="t" r="r" b="b"/>
              <a:pathLst>
                <a:path w="3026" h="1438" extrusionOk="0">
                  <a:moveTo>
                    <a:pt x="3025" y="1"/>
                  </a:moveTo>
                  <a:lnTo>
                    <a:pt x="3025" y="1"/>
                  </a:lnTo>
                  <a:cubicBezTo>
                    <a:pt x="2875" y="68"/>
                    <a:pt x="2724" y="134"/>
                    <a:pt x="2591" y="218"/>
                  </a:cubicBezTo>
                  <a:cubicBezTo>
                    <a:pt x="2323" y="368"/>
                    <a:pt x="1956" y="552"/>
                    <a:pt x="1538" y="753"/>
                  </a:cubicBezTo>
                  <a:cubicBezTo>
                    <a:pt x="1120" y="953"/>
                    <a:pt x="736" y="1120"/>
                    <a:pt x="452" y="1237"/>
                  </a:cubicBezTo>
                  <a:cubicBezTo>
                    <a:pt x="302" y="1287"/>
                    <a:pt x="151" y="1354"/>
                    <a:pt x="1" y="1438"/>
                  </a:cubicBezTo>
                  <a:cubicBezTo>
                    <a:pt x="51" y="1421"/>
                    <a:pt x="84" y="1421"/>
                    <a:pt x="134" y="1404"/>
                  </a:cubicBezTo>
                  <a:cubicBezTo>
                    <a:pt x="218" y="1371"/>
                    <a:pt x="335" y="1337"/>
                    <a:pt x="469" y="1287"/>
                  </a:cubicBezTo>
                  <a:cubicBezTo>
                    <a:pt x="753" y="1170"/>
                    <a:pt x="1137" y="1020"/>
                    <a:pt x="1555" y="819"/>
                  </a:cubicBezTo>
                  <a:cubicBezTo>
                    <a:pt x="1989" y="619"/>
                    <a:pt x="2357" y="418"/>
                    <a:pt x="2607" y="268"/>
                  </a:cubicBezTo>
                  <a:cubicBezTo>
                    <a:pt x="2741" y="185"/>
                    <a:pt x="2841" y="118"/>
                    <a:pt x="2925" y="68"/>
                  </a:cubicBezTo>
                  <a:cubicBezTo>
                    <a:pt x="2958" y="51"/>
                    <a:pt x="2992" y="34"/>
                    <a:pt x="302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47"/>
            <p:cNvSpPr/>
            <p:nvPr/>
          </p:nvSpPr>
          <p:spPr>
            <a:xfrm>
              <a:off x="3897790" y="4273289"/>
              <a:ext cx="27883" cy="24134"/>
            </a:xfrm>
            <a:custGeom>
              <a:avLst/>
              <a:gdLst/>
              <a:ahLst/>
              <a:cxnLst/>
              <a:rect l="l" t="t" r="r" b="b"/>
              <a:pathLst>
                <a:path w="870" h="753" extrusionOk="0">
                  <a:moveTo>
                    <a:pt x="870" y="1"/>
                  </a:moveTo>
                  <a:lnTo>
                    <a:pt x="870" y="1"/>
                  </a:lnTo>
                  <a:cubicBezTo>
                    <a:pt x="519" y="168"/>
                    <a:pt x="218" y="435"/>
                    <a:pt x="1" y="753"/>
                  </a:cubicBezTo>
                  <a:cubicBezTo>
                    <a:pt x="285" y="502"/>
                    <a:pt x="586" y="251"/>
                    <a:pt x="87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47"/>
            <p:cNvSpPr/>
            <p:nvPr/>
          </p:nvSpPr>
          <p:spPr>
            <a:xfrm>
              <a:off x="3914392" y="4272744"/>
              <a:ext cx="11282" cy="32178"/>
            </a:xfrm>
            <a:custGeom>
              <a:avLst/>
              <a:gdLst/>
              <a:ahLst/>
              <a:cxnLst/>
              <a:rect l="l" t="t" r="r" b="b"/>
              <a:pathLst>
                <a:path w="352" h="1004" extrusionOk="0">
                  <a:moveTo>
                    <a:pt x="352" y="1"/>
                  </a:moveTo>
                  <a:cubicBezTo>
                    <a:pt x="184" y="318"/>
                    <a:pt x="68" y="669"/>
                    <a:pt x="1" y="1004"/>
                  </a:cubicBezTo>
                  <a:cubicBezTo>
                    <a:pt x="151" y="686"/>
                    <a:pt x="285" y="352"/>
                    <a:pt x="35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47"/>
            <p:cNvSpPr/>
            <p:nvPr/>
          </p:nvSpPr>
          <p:spPr>
            <a:xfrm>
              <a:off x="4198227" y="4395399"/>
              <a:ext cx="35351" cy="34293"/>
            </a:xfrm>
            <a:custGeom>
              <a:avLst/>
              <a:gdLst/>
              <a:ahLst/>
              <a:cxnLst/>
              <a:rect l="l" t="t" r="r" b="b"/>
              <a:pathLst>
                <a:path w="1103" h="1070" extrusionOk="0">
                  <a:moveTo>
                    <a:pt x="34" y="0"/>
                  </a:moveTo>
                  <a:cubicBezTo>
                    <a:pt x="0" y="84"/>
                    <a:pt x="0" y="167"/>
                    <a:pt x="0" y="251"/>
                  </a:cubicBezTo>
                  <a:cubicBezTo>
                    <a:pt x="50" y="702"/>
                    <a:pt x="401" y="1053"/>
                    <a:pt x="852" y="1070"/>
                  </a:cubicBezTo>
                  <a:cubicBezTo>
                    <a:pt x="936" y="1070"/>
                    <a:pt x="1036" y="1053"/>
                    <a:pt x="1103" y="1019"/>
                  </a:cubicBezTo>
                  <a:cubicBezTo>
                    <a:pt x="1103" y="1016"/>
                    <a:pt x="1099" y="1015"/>
                    <a:pt x="1090" y="1015"/>
                  </a:cubicBezTo>
                  <a:cubicBezTo>
                    <a:pt x="1067" y="1015"/>
                    <a:pt x="1014" y="1024"/>
                    <a:pt x="940" y="1024"/>
                  </a:cubicBezTo>
                  <a:cubicBezTo>
                    <a:pt x="914" y="1024"/>
                    <a:pt x="884" y="1023"/>
                    <a:pt x="852" y="1019"/>
                  </a:cubicBezTo>
                  <a:cubicBezTo>
                    <a:pt x="451" y="969"/>
                    <a:pt x="117" y="652"/>
                    <a:pt x="50" y="251"/>
                  </a:cubicBezTo>
                  <a:cubicBezTo>
                    <a:pt x="34" y="100"/>
                    <a:pt x="50" y="0"/>
                    <a:pt x="3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47"/>
            <p:cNvSpPr/>
            <p:nvPr/>
          </p:nvSpPr>
          <p:spPr>
            <a:xfrm>
              <a:off x="3537933" y="4400207"/>
              <a:ext cx="8589" cy="2179"/>
            </a:xfrm>
            <a:custGeom>
              <a:avLst/>
              <a:gdLst/>
              <a:ahLst/>
              <a:cxnLst/>
              <a:rect l="l" t="t" r="r" b="b"/>
              <a:pathLst>
                <a:path w="268" h="68" extrusionOk="0">
                  <a:moveTo>
                    <a:pt x="134" y="1"/>
                  </a:moveTo>
                  <a:cubicBezTo>
                    <a:pt x="67" y="1"/>
                    <a:pt x="1" y="17"/>
                    <a:pt x="1" y="34"/>
                  </a:cubicBezTo>
                  <a:cubicBezTo>
                    <a:pt x="1" y="51"/>
                    <a:pt x="67" y="67"/>
                    <a:pt x="134" y="67"/>
                  </a:cubicBezTo>
                  <a:cubicBezTo>
                    <a:pt x="218" y="67"/>
                    <a:pt x="268" y="51"/>
                    <a:pt x="268" y="34"/>
                  </a:cubicBezTo>
                  <a:cubicBezTo>
                    <a:pt x="268" y="17"/>
                    <a:pt x="218" y="1"/>
                    <a:pt x="13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47"/>
            <p:cNvSpPr/>
            <p:nvPr/>
          </p:nvSpPr>
          <p:spPr>
            <a:xfrm>
              <a:off x="3555592" y="4400207"/>
              <a:ext cx="8621" cy="2179"/>
            </a:xfrm>
            <a:custGeom>
              <a:avLst/>
              <a:gdLst/>
              <a:ahLst/>
              <a:cxnLst/>
              <a:rect l="l" t="t" r="r" b="b"/>
              <a:pathLst>
                <a:path w="269" h="68" extrusionOk="0">
                  <a:moveTo>
                    <a:pt x="135" y="1"/>
                  </a:moveTo>
                  <a:cubicBezTo>
                    <a:pt x="51" y="1"/>
                    <a:pt x="1" y="17"/>
                    <a:pt x="1" y="34"/>
                  </a:cubicBezTo>
                  <a:cubicBezTo>
                    <a:pt x="1" y="51"/>
                    <a:pt x="51" y="67"/>
                    <a:pt x="135" y="67"/>
                  </a:cubicBezTo>
                  <a:cubicBezTo>
                    <a:pt x="201" y="67"/>
                    <a:pt x="268" y="51"/>
                    <a:pt x="268" y="34"/>
                  </a:cubicBezTo>
                  <a:cubicBezTo>
                    <a:pt x="268" y="17"/>
                    <a:pt x="201" y="1"/>
                    <a:pt x="13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47"/>
            <p:cNvSpPr/>
            <p:nvPr/>
          </p:nvSpPr>
          <p:spPr>
            <a:xfrm>
              <a:off x="3572739" y="4400207"/>
              <a:ext cx="8589" cy="2179"/>
            </a:xfrm>
            <a:custGeom>
              <a:avLst/>
              <a:gdLst/>
              <a:ahLst/>
              <a:cxnLst/>
              <a:rect l="l" t="t" r="r" b="b"/>
              <a:pathLst>
                <a:path w="268" h="68" extrusionOk="0">
                  <a:moveTo>
                    <a:pt x="134" y="1"/>
                  </a:moveTo>
                  <a:cubicBezTo>
                    <a:pt x="67" y="1"/>
                    <a:pt x="1" y="17"/>
                    <a:pt x="1" y="34"/>
                  </a:cubicBezTo>
                  <a:cubicBezTo>
                    <a:pt x="1" y="51"/>
                    <a:pt x="67" y="67"/>
                    <a:pt x="134" y="67"/>
                  </a:cubicBezTo>
                  <a:cubicBezTo>
                    <a:pt x="218" y="67"/>
                    <a:pt x="268" y="51"/>
                    <a:pt x="268" y="34"/>
                  </a:cubicBezTo>
                  <a:cubicBezTo>
                    <a:pt x="268" y="17"/>
                    <a:pt x="218" y="1"/>
                    <a:pt x="13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47"/>
            <p:cNvSpPr/>
            <p:nvPr/>
          </p:nvSpPr>
          <p:spPr>
            <a:xfrm>
              <a:off x="3590398" y="4400207"/>
              <a:ext cx="8621" cy="2179"/>
            </a:xfrm>
            <a:custGeom>
              <a:avLst/>
              <a:gdLst/>
              <a:ahLst/>
              <a:cxnLst/>
              <a:rect l="l" t="t" r="r" b="b"/>
              <a:pathLst>
                <a:path w="269" h="68" extrusionOk="0">
                  <a:moveTo>
                    <a:pt x="135" y="1"/>
                  </a:moveTo>
                  <a:cubicBezTo>
                    <a:pt x="51" y="1"/>
                    <a:pt x="1" y="17"/>
                    <a:pt x="1" y="34"/>
                  </a:cubicBezTo>
                  <a:cubicBezTo>
                    <a:pt x="1" y="51"/>
                    <a:pt x="51" y="67"/>
                    <a:pt x="135" y="67"/>
                  </a:cubicBezTo>
                  <a:cubicBezTo>
                    <a:pt x="201" y="67"/>
                    <a:pt x="268" y="51"/>
                    <a:pt x="268" y="34"/>
                  </a:cubicBezTo>
                  <a:cubicBezTo>
                    <a:pt x="268" y="17"/>
                    <a:pt x="201" y="1"/>
                    <a:pt x="13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47"/>
            <p:cNvSpPr/>
            <p:nvPr/>
          </p:nvSpPr>
          <p:spPr>
            <a:xfrm>
              <a:off x="3607545" y="4400207"/>
              <a:ext cx="9134" cy="2179"/>
            </a:xfrm>
            <a:custGeom>
              <a:avLst/>
              <a:gdLst/>
              <a:ahLst/>
              <a:cxnLst/>
              <a:rect l="l" t="t" r="r" b="b"/>
              <a:pathLst>
                <a:path w="285" h="68" extrusionOk="0">
                  <a:moveTo>
                    <a:pt x="134" y="1"/>
                  </a:moveTo>
                  <a:cubicBezTo>
                    <a:pt x="67" y="1"/>
                    <a:pt x="1" y="17"/>
                    <a:pt x="1" y="34"/>
                  </a:cubicBezTo>
                  <a:cubicBezTo>
                    <a:pt x="1" y="51"/>
                    <a:pt x="67" y="67"/>
                    <a:pt x="134" y="67"/>
                  </a:cubicBezTo>
                  <a:cubicBezTo>
                    <a:pt x="218" y="67"/>
                    <a:pt x="285" y="51"/>
                    <a:pt x="285" y="34"/>
                  </a:cubicBezTo>
                  <a:cubicBezTo>
                    <a:pt x="285" y="17"/>
                    <a:pt x="218" y="1"/>
                    <a:pt x="13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47"/>
            <p:cNvSpPr/>
            <p:nvPr/>
          </p:nvSpPr>
          <p:spPr>
            <a:xfrm>
              <a:off x="3625237" y="4400207"/>
              <a:ext cx="8589" cy="2179"/>
            </a:xfrm>
            <a:custGeom>
              <a:avLst/>
              <a:gdLst/>
              <a:ahLst/>
              <a:cxnLst/>
              <a:rect l="l" t="t" r="r" b="b"/>
              <a:pathLst>
                <a:path w="268" h="68" extrusionOk="0">
                  <a:moveTo>
                    <a:pt x="134" y="1"/>
                  </a:moveTo>
                  <a:cubicBezTo>
                    <a:pt x="50" y="1"/>
                    <a:pt x="0" y="17"/>
                    <a:pt x="0" y="34"/>
                  </a:cubicBezTo>
                  <a:cubicBezTo>
                    <a:pt x="0" y="51"/>
                    <a:pt x="50" y="67"/>
                    <a:pt x="134" y="67"/>
                  </a:cubicBezTo>
                  <a:cubicBezTo>
                    <a:pt x="201" y="67"/>
                    <a:pt x="267" y="51"/>
                    <a:pt x="267" y="34"/>
                  </a:cubicBezTo>
                  <a:cubicBezTo>
                    <a:pt x="267" y="17"/>
                    <a:pt x="201" y="1"/>
                    <a:pt x="13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47"/>
            <p:cNvSpPr/>
            <p:nvPr/>
          </p:nvSpPr>
          <p:spPr>
            <a:xfrm>
              <a:off x="3642351" y="4400207"/>
              <a:ext cx="9134" cy="2179"/>
            </a:xfrm>
            <a:custGeom>
              <a:avLst/>
              <a:gdLst/>
              <a:ahLst/>
              <a:cxnLst/>
              <a:rect l="l" t="t" r="r" b="b"/>
              <a:pathLst>
                <a:path w="285" h="68" extrusionOk="0">
                  <a:moveTo>
                    <a:pt x="151" y="1"/>
                  </a:moveTo>
                  <a:cubicBezTo>
                    <a:pt x="68" y="1"/>
                    <a:pt x="1" y="17"/>
                    <a:pt x="1" y="34"/>
                  </a:cubicBezTo>
                  <a:cubicBezTo>
                    <a:pt x="1" y="51"/>
                    <a:pt x="68" y="67"/>
                    <a:pt x="151" y="67"/>
                  </a:cubicBezTo>
                  <a:cubicBezTo>
                    <a:pt x="218" y="67"/>
                    <a:pt x="285" y="51"/>
                    <a:pt x="285" y="34"/>
                  </a:cubicBezTo>
                  <a:cubicBezTo>
                    <a:pt x="285" y="17"/>
                    <a:pt x="218" y="1"/>
                    <a:pt x="15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47"/>
            <p:cNvSpPr/>
            <p:nvPr/>
          </p:nvSpPr>
          <p:spPr>
            <a:xfrm>
              <a:off x="3660043" y="4400207"/>
              <a:ext cx="8589" cy="2179"/>
            </a:xfrm>
            <a:custGeom>
              <a:avLst/>
              <a:gdLst/>
              <a:ahLst/>
              <a:cxnLst/>
              <a:rect l="l" t="t" r="r" b="b"/>
              <a:pathLst>
                <a:path w="268" h="68" extrusionOk="0">
                  <a:moveTo>
                    <a:pt x="134" y="1"/>
                  </a:moveTo>
                  <a:cubicBezTo>
                    <a:pt x="67" y="1"/>
                    <a:pt x="0" y="17"/>
                    <a:pt x="0" y="34"/>
                  </a:cubicBezTo>
                  <a:cubicBezTo>
                    <a:pt x="0" y="51"/>
                    <a:pt x="67" y="67"/>
                    <a:pt x="134" y="67"/>
                  </a:cubicBezTo>
                  <a:cubicBezTo>
                    <a:pt x="217" y="67"/>
                    <a:pt x="267" y="51"/>
                    <a:pt x="267" y="34"/>
                  </a:cubicBezTo>
                  <a:cubicBezTo>
                    <a:pt x="267" y="17"/>
                    <a:pt x="217" y="1"/>
                    <a:pt x="13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47"/>
            <p:cNvSpPr/>
            <p:nvPr/>
          </p:nvSpPr>
          <p:spPr>
            <a:xfrm>
              <a:off x="3677703" y="4400207"/>
              <a:ext cx="8589" cy="2179"/>
            </a:xfrm>
            <a:custGeom>
              <a:avLst/>
              <a:gdLst/>
              <a:ahLst/>
              <a:cxnLst/>
              <a:rect l="l" t="t" r="r" b="b"/>
              <a:pathLst>
                <a:path w="268" h="68" extrusionOk="0">
                  <a:moveTo>
                    <a:pt x="134" y="1"/>
                  </a:moveTo>
                  <a:cubicBezTo>
                    <a:pt x="51" y="1"/>
                    <a:pt x="0" y="17"/>
                    <a:pt x="0" y="34"/>
                  </a:cubicBezTo>
                  <a:cubicBezTo>
                    <a:pt x="0" y="51"/>
                    <a:pt x="51" y="67"/>
                    <a:pt x="134" y="67"/>
                  </a:cubicBezTo>
                  <a:cubicBezTo>
                    <a:pt x="201" y="67"/>
                    <a:pt x="268" y="51"/>
                    <a:pt x="268" y="34"/>
                  </a:cubicBezTo>
                  <a:cubicBezTo>
                    <a:pt x="268" y="17"/>
                    <a:pt x="201" y="1"/>
                    <a:pt x="13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47"/>
            <p:cNvSpPr/>
            <p:nvPr/>
          </p:nvSpPr>
          <p:spPr>
            <a:xfrm>
              <a:off x="3694849" y="4400207"/>
              <a:ext cx="9134" cy="2179"/>
            </a:xfrm>
            <a:custGeom>
              <a:avLst/>
              <a:gdLst/>
              <a:ahLst/>
              <a:cxnLst/>
              <a:rect l="l" t="t" r="r" b="b"/>
              <a:pathLst>
                <a:path w="285" h="68" extrusionOk="0">
                  <a:moveTo>
                    <a:pt x="134" y="1"/>
                  </a:moveTo>
                  <a:cubicBezTo>
                    <a:pt x="67" y="1"/>
                    <a:pt x="0" y="17"/>
                    <a:pt x="0" y="34"/>
                  </a:cubicBezTo>
                  <a:cubicBezTo>
                    <a:pt x="0" y="51"/>
                    <a:pt x="67" y="67"/>
                    <a:pt x="134" y="67"/>
                  </a:cubicBezTo>
                  <a:cubicBezTo>
                    <a:pt x="217" y="67"/>
                    <a:pt x="284" y="51"/>
                    <a:pt x="284" y="34"/>
                  </a:cubicBezTo>
                  <a:cubicBezTo>
                    <a:pt x="284" y="17"/>
                    <a:pt x="217" y="1"/>
                    <a:pt x="13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47"/>
            <p:cNvSpPr/>
            <p:nvPr/>
          </p:nvSpPr>
          <p:spPr>
            <a:xfrm>
              <a:off x="3712509" y="4400207"/>
              <a:ext cx="8589" cy="2179"/>
            </a:xfrm>
            <a:custGeom>
              <a:avLst/>
              <a:gdLst/>
              <a:ahLst/>
              <a:cxnLst/>
              <a:rect l="l" t="t" r="r" b="b"/>
              <a:pathLst>
                <a:path w="268" h="68" extrusionOk="0">
                  <a:moveTo>
                    <a:pt x="134" y="1"/>
                  </a:moveTo>
                  <a:cubicBezTo>
                    <a:pt x="67" y="1"/>
                    <a:pt x="1" y="17"/>
                    <a:pt x="1" y="34"/>
                  </a:cubicBezTo>
                  <a:cubicBezTo>
                    <a:pt x="1" y="51"/>
                    <a:pt x="67" y="67"/>
                    <a:pt x="134" y="67"/>
                  </a:cubicBezTo>
                  <a:cubicBezTo>
                    <a:pt x="218" y="67"/>
                    <a:pt x="268" y="51"/>
                    <a:pt x="268" y="34"/>
                  </a:cubicBezTo>
                  <a:cubicBezTo>
                    <a:pt x="268" y="17"/>
                    <a:pt x="218" y="1"/>
                    <a:pt x="13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47"/>
            <p:cNvSpPr/>
            <p:nvPr/>
          </p:nvSpPr>
          <p:spPr>
            <a:xfrm>
              <a:off x="3729656" y="4400207"/>
              <a:ext cx="9134" cy="2179"/>
            </a:xfrm>
            <a:custGeom>
              <a:avLst/>
              <a:gdLst/>
              <a:ahLst/>
              <a:cxnLst/>
              <a:rect l="l" t="t" r="r" b="b"/>
              <a:pathLst>
                <a:path w="285" h="68" extrusionOk="0">
                  <a:moveTo>
                    <a:pt x="151" y="1"/>
                  </a:moveTo>
                  <a:cubicBezTo>
                    <a:pt x="67" y="1"/>
                    <a:pt x="0" y="17"/>
                    <a:pt x="0" y="34"/>
                  </a:cubicBezTo>
                  <a:cubicBezTo>
                    <a:pt x="0" y="51"/>
                    <a:pt x="67" y="67"/>
                    <a:pt x="151" y="67"/>
                  </a:cubicBezTo>
                  <a:cubicBezTo>
                    <a:pt x="217" y="67"/>
                    <a:pt x="284" y="51"/>
                    <a:pt x="284" y="34"/>
                  </a:cubicBezTo>
                  <a:cubicBezTo>
                    <a:pt x="284" y="17"/>
                    <a:pt x="217" y="1"/>
                    <a:pt x="15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47"/>
            <p:cNvSpPr/>
            <p:nvPr/>
          </p:nvSpPr>
          <p:spPr>
            <a:xfrm>
              <a:off x="3747315" y="4400207"/>
              <a:ext cx="8589" cy="2179"/>
            </a:xfrm>
            <a:custGeom>
              <a:avLst/>
              <a:gdLst/>
              <a:ahLst/>
              <a:cxnLst/>
              <a:rect l="l" t="t" r="r" b="b"/>
              <a:pathLst>
                <a:path w="268" h="68" extrusionOk="0">
                  <a:moveTo>
                    <a:pt x="134" y="1"/>
                  </a:moveTo>
                  <a:cubicBezTo>
                    <a:pt x="67" y="1"/>
                    <a:pt x="1" y="17"/>
                    <a:pt x="1" y="34"/>
                  </a:cubicBezTo>
                  <a:cubicBezTo>
                    <a:pt x="1" y="51"/>
                    <a:pt x="67" y="67"/>
                    <a:pt x="134" y="67"/>
                  </a:cubicBezTo>
                  <a:cubicBezTo>
                    <a:pt x="218" y="67"/>
                    <a:pt x="268" y="51"/>
                    <a:pt x="268" y="34"/>
                  </a:cubicBezTo>
                  <a:cubicBezTo>
                    <a:pt x="268" y="17"/>
                    <a:pt x="218" y="1"/>
                    <a:pt x="13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47"/>
            <p:cNvSpPr/>
            <p:nvPr/>
          </p:nvSpPr>
          <p:spPr>
            <a:xfrm>
              <a:off x="3764975" y="4400207"/>
              <a:ext cx="8621" cy="2179"/>
            </a:xfrm>
            <a:custGeom>
              <a:avLst/>
              <a:gdLst/>
              <a:ahLst/>
              <a:cxnLst/>
              <a:rect l="l" t="t" r="r" b="b"/>
              <a:pathLst>
                <a:path w="269" h="68" extrusionOk="0">
                  <a:moveTo>
                    <a:pt x="135" y="1"/>
                  </a:moveTo>
                  <a:cubicBezTo>
                    <a:pt x="51" y="1"/>
                    <a:pt x="1" y="17"/>
                    <a:pt x="1" y="34"/>
                  </a:cubicBezTo>
                  <a:cubicBezTo>
                    <a:pt x="1" y="51"/>
                    <a:pt x="51" y="67"/>
                    <a:pt x="135" y="67"/>
                  </a:cubicBezTo>
                  <a:cubicBezTo>
                    <a:pt x="201" y="67"/>
                    <a:pt x="268" y="51"/>
                    <a:pt x="268" y="34"/>
                  </a:cubicBezTo>
                  <a:cubicBezTo>
                    <a:pt x="268" y="17"/>
                    <a:pt x="201" y="1"/>
                    <a:pt x="13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47"/>
            <p:cNvSpPr/>
            <p:nvPr/>
          </p:nvSpPr>
          <p:spPr>
            <a:xfrm>
              <a:off x="3782121" y="4400207"/>
              <a:ext cx="8589" cy="2179"/>
            </a:xfrm>
            <a:custGeom>
              <a:avLst/>
              <a:gdLst/>
              <a:ahLst/>
              <a:cxnLst/>
              <a:rect l="l" t="t" r="r" b="b"/>
              <a:pathLst>
                <a:path w="268" h="68" extrusionOk="0">
                  <a:moveTo>
                    <a:pt x="134" y="1"/>
                  </a:moveTo>
                  <a:cubicBezTo>
                    <a:pt x="67" y="1"/>
                    <a:pt x="1" y="17"/>
                    <a:pt x="1" y="34"/>
                  </a:cubicBezTo>
                  <a:cubicBezTo>
                    <a:pt x="1" y="51"/>
                    <a:pt x="67" y="67"/>
                    <a:pt x="134" y="67"/>
                  </a:cubicBezTo>
                  <a:cubicBezTo>
                    <a:pt x="218" y="67"/>
                    <a:pt x="268" y="51"/>
                    <a:pt x="268" y="34"/>
                  </a:cubicBezTo>
                  <a:cubicBezTo>
                    <a:pt x="268" y="17"/>
                    <a:pt x="218" y="1"/>
                    <a:pt x="13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47"/>
            <p:cNvSpPr/>
            <p:nvPr/>
          </p:nvSpPr>
          <p:spPr>
            <a:xfrm>
              <a:off x="3799813" y="4400207"/>
              <a:ext cx="8589" cy="2179"/>
            </a:xfrm>
            <a:custGeom>
              <a:avLst/>
              <a:gdLst/>
              <a:ahLst/>
              <a:cxnLst/>
              <a:rect l="l" t="t" r="r" b="b"/>
              <a:pathLst>
                <a:path w="268" h="68" extrusionOk="0">
                  <a:moveTo>
                    <a:pt x="134" y="1"/>
                  </a:moveTo>
                  <a:cubicBezTo>
                    <a:pt x="50" y="1"/>
                    <a:pt x="0" y="17"/>
                    <a:pt x="0" y="34"/>
                  </a:cubicBezTo>
                  <a:cubicBezTo>
                    <a:pt x="0" y="51"/>
                    <a:pt x="50" y="67"/>
                    <a:pt x="134" y="67"/>
                  </a:cubicBezTo>
                  <a:cubicBezTo>
                    <a:pt x="201" y="67"/>
                    <a:pt x="267" y="51"/>
                    <a:pt x="267" y="34"/>
                  </a:cubicBezTo>
                  <a:cubicBezTo>
                    <a:pt x="267" y="17"/>
                    <a:pt x="201" y="1"/>
                    <a:pt x="13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47"/>
            <p:cNvSpPr/>
            <p:nvPr/>
          </p:nvSpPr>
          <p:spPr>
            <a:xfrm>
              <a:off x="3816928" y="4400207"/>
              <a:ext cx="8621" cy="2179"/>
            </a:xfrm>
            <a:custGeom>
              <a:avLst/>
              <a:gdLst/>
              <a:ahLst/>
              <a:cxnLst/>
              <a:rect l="l" t="t" r="r" b="b"/>
              <a:pathLst>
                <a:path w="269" h="68" extrusionOk="0">
                  <a:moveTo>
                    <a:pt x="134" y="1"/>
                  </a:moveTo>
                  <a:cubicBezTo>
                    <a:pt x="68" y="1"/>
                    <a:pt x="1" y="17"/>
                    <a:pt x="1" y="34"/>
                  </a:cubicBezTo>
                  <a:cubicBezTo>
                    <a:pt x="1" y="51"/>
                    <a:pt x="68" y="67"/>
                    <a:pt x="134" y="67"/>
                  </a:cubicBezTo>
                  <a:cubicBezTo>
                    <a:pt x="218" y="67"/>
                    <a:pt x="268" y="51"/>
                    <a:pt x="268" y="34"/>
                  </a:cubicBezTo>
                  <a:cubicBezTo>
                    <a:pt x="268" y="17"/>
                    <a:pt x="218" y="1"/>
                    <a:pt x="13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47"/>
            <p:cNvSpPr/>
            <p:nvPr/>
          </p:nvSpPr>
          <p:spPr>
            <a:xfrm>
              <a:off x="3834619" y="4400207"/>
              <a:ext cx="8589" cy="2179"/>
            </a:xfrm>
            <a:custGeom>
              <a:avLst/>
              <a:gdLst/>
              <a:ahLst/>
              <a:cxnLst/>
              <a:rect l="l" t="t" r="r" b="b"/>
              <a:pathLst>
                <a:path w="268" h="68" extrusionOk="0">
                  <a:moveTo>
                    <a:pt x="134" y="1"/>
                  </a:moveTo>
                  <a:cubicBezTo>
                    <a:pt x="50" y="1"/>
                    <a:pt x="0" y="17"/>
                    <a:pt x="0" y="34"/>
                  </a:cubicBezTo>
                  <a:cubicBezTo>
                    <a:pt x="0" y="51"/>
                    <a:pt x="50" y="67"/>
                    <a:pt x="134" y="67"/>
                  </a:cubicBezTo>
                  <a:cubicBezTo>
                    <a:pt x="201" y="67"/>
                    <a:pt x="267" y="51"/>
                    <a:pt x="267" y="34"/>
                  </a:cubicBezTo>
                  <a:cubicBezTo>
                    <a:pt x="267" y="17"/>
                    <a:pt x="201" y="1"/>
                    <a:pt x="13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47"/>
            <p:cNvSpPr/>
            <p:nvPr/>
          </p:nvSpPr>
          <p:spPr>
            <a:xfrm>
              <a:off x="3851734" y="4400207"/>
              <a:ext cx="9134" cy="2179"/>
            </a:xfrm>
            <a:custGeom>
              <a:avLst/>
              <a:gdLst/>
              <a:ahLst/>
              <a:cxnLst/>
              <a:rect l="l" t="t" r="r" b="b"/>
              <a:pathLst>
                <a:path w="285" h="68" extrusionOk="0">
                  <a:moveTo>
                    <a:pt x="151" y="1"/>
                  </a:moveTo>
                  <a:cubicBezTo>
                    <a:pt x="68" y="1"/>
                    <a:pt x="1" y="17"/>
                    <a:pt x="1" y="34"/>
                  </a:cubicBezTo>
                  <a:cubicBezTo>
                    <a:pt x="1" y="51"/>
                    <a:pt x="68" y="67"/>
                    <a:pt x="151" y="67"/>
                  </a:cubicBezTo>
                  <a:cubicBezTo>
                    <a:pt x="218" y="67"/>
                    <a:pt x="285" y="51"/>
                    <a:pt x="285" y="34"/>
                  </a:cubicBezTo>
                  <a:cubicBezTo>
                    <a:pt x="285" y="17"/>
                    <a:pt x="218" y="1"/>
                    <a:pt x="15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47"/>
            <p:cNvSpPr/>
            <p:nvPr/>
          </p:nvSpPr>
          <p:spPr>
            <a:xfrm>
              <a:off x="3869426" y="4400207"/>
              <a:ext cx="8589" cy="2179"/>
            </a:xfrm>
            <a:custGeom>
              <a:avLst/>
              <a:gdLst/>
              <a:ahLst/>
              <a:cxnLst/>
              <a:rect l="l" t="t" r="r" b="b"/>
              <a:pathLst>
                <a:path w="268" h="68" extrusionOk="0">
                  <a:moveTo>
                    <a:pt x="134" y="1"/>
                  </a:moveTo>
                  <a:cubicBezTo>
                    <a:pt x="67" y="1"/>
                    <a:pt x="0" y="17"/>
                    <a:pt x="0" y="34"/>
                  </a:cubicBezTo>
                  <a:cubicBezTo>
                    <a:pt x="0" y="51"/>
                    <a:pt x="67" y="67"/>
                    <a:pt x="134" y="67"/>
                  </a:cubicBezTo>
                  <a:cubicBezTo>
                    <a:pt x="217" y="67"/>
                    <a:pt x="267" y="51"/>
                    <a:pt x="267" y="34"/>
                  </a:cubicBezTo>
                  <a:cubicBezTo>
                    <a:pt x="267" y="17"/>
                    <a:pt x="217" y="1"/>
                    <a:pt x="13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47"/>
            <p:cNvSpPr/>
            <p:nvPr/>
          </p:nvSpPr>
          <p:spPr>
            <a:xfrm>
              <a:off x="3887085" y="4400207"/>
              <a:ext cx="8589" cy="2179"/>
            </a:xfrm>
            <a:custGeom>
              <a:avLst/>
              <a:gdLst/>
              <a:ahLst/>
              <a:cxnLst/>
              <a:rect l="l" t="t" r="r" b="b"/>
              <a:pathLst>
                <a:path w="268" h="68" extrusionOk="0">
                  <a:moveTo>
                    <a:pt x="134" y="1"/>
                  </a:moveTo>
                  <a:cubicBezTo>
                    <a:pt x="51" y="1"/>
                    <a:pt x="1" y="17"/>
                    <a:pt x="1" y="34"/>
                  </a:cubicBezTo>
                  <a:cubicBezTo>
                    <a:pt x="1" y="51"/>
                    <a:pt x="51" y="67"/>
                    <a:pt x="134" y="67"/>
                  </a:cubicBezTo>
                  <a:cubicBezTo>
                    <a:pt x="201" y="67"/>
                    <a:pt x="268" y="51"/>
                    <a:pt x="268" y="34"/>
                  </a:cubicBezTo>
                  <a:cubicBezTo>
                    <a:pt x="268" y="17"/>
                    <a:pt x="201" y="1"/>
                    <a:pt x="13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47"/>
            <p:cNvSpPr/>
            <p:nvPr/>
          </p:nvSpPr>
          <p:spPr>
            <a:xfrm>
              <a:off x="3904232" y="4400207"/>
              <a:ext cx="8589" cy="2179"/>
            </a:xfrm>
            <a:custGeom>
              <a:avLst/>
              <a:gdLst/>
              <a:ahLst/>
              <a:cxnLst/>
              <a:rect l="l" t="t" r="r" b="b"/>
              <a:pathLst>
                <a:path w="268" h="68" extrusionOk="0">
                  <a:moveTo>
                    <a:pt x="134" y="1"/>
                  </a:moveTo>
                  <a:cubicBezTo>
                    <a:pt x="67" y="1"/>
                    <a:pt x="0" y="17"/>
                    <a:pt x="0" y="34"/>
                  </a:cubicBezTo>
                  <a:cubicBezTo>
                    <a:pt x="0" y="51"/>
                    <a:pt x="67" y="67"/>
                    <a:pt x="134" y="67"/>
                  </a:cubicBezTo>
                  <a:cubicBezTo>
                    <a:pt x="217" y="67"/>
                    <a:pt x="268" y="51"/>
                    <a:pt x="268" y="34"/>
                  </a:cubicBezTo>
                  <a:cubicBezTo>
                    <a:pt x="268" y="17"/>
                    <a:pt x="217" y="1"/>
                    <a:pt x="13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47"/>
            <p:cNvSpPr/>
            <p:nvPr/>
          </p:nvSpPr>
          <p:spPr>
            <a:xfrm>
              <a:off x="3921892" y="4400207"/>
              <a:ext cx="8589" cy="2179"/>
            </a:xfrm>
            <a:custGeom>
              <a:avLst/>
              <a:gdLst/>
              <a:ahLst/>
              <a:cxnLst/>
              <a:rect l="l" t="t" r="r" b="b"/>
              <a:pathLst>
                <a:path w="268" h="68" extrusionOk="0">
                  <a:moveTo>
                    <a:pt x="134" y="1"/>
                  </a:moveTo>
                  <a:cubicBezTo>
                    <a:pt x="51" y="1"/>
                    <a:pt x="1" y="17"/>
                    <a:pt x="1" y="34"/>
                  </a:cubicBezTo>
                  <a:cubicBezTo>
                    <a:pt x="1" y="51"/>
                    <a:pt x="51" y="67"/>
                    <a:pt x="134" y="67"/>
                  </a:cubicBezTo>
                  <a:cubicBezTo>
                    <a:pt x="201" y="67"/>
                    <a:pt x="268" y="51"/>
                    <a:pt x="268" y="34"/>
                  </a:cubicBezTo>
                  <a:cubicBezTo>
                    <a:pt x="268" y="17"/>
                    <a:pt x="201" y="1"/>
                    <a:pt x="13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47"/>
            <p:cNvSpPr/>
            <p:nvPr/>
          </p:nvSpPr>
          <p:spPr>
            <a:xfrm>
              <a:off x="3939038" y="4400207"/>
              <a:ext cx="9134" cy="2179"/>
            </a:xfrm>
            <a:custGeom>
              <a:avLst/>
              <a:gdLst/>
              <a:ahLst/>
              <a:cxnLst/>
              <a:rect l="l" t="t" r="r" b="b"/>
              <a:pathLst>
                <a:path w="285" h="68" extrusionOk="0">
                  <a:moveTo>
                    <a:pt x="134" y="1"/>
                  </a:moveTo>
                  <a:cubicBezTo>
                    <a:pt x="67" y="1"/>
                    <a:pt x="0" y="17"/>
                    <a:pt x="0" y="34"/>
                  </a:cubicBezTo>
                  <a:cubicBezTo>
                    <a:pt x="0" y="51"/>
                    <a:pt x="67" y="67"/>
                    <a:pt x="134" y="67"/>
                  </a:cubicBezTo>
                  <a:cubicBezTo>
                    <a:pt x="217" y="67"/>
                    <a:pt x="284" y="51"/>
                    <a:pt x="284" y="34"/>
                  </a:cubicBezTo>
                  <a:cubicBezTo>
                    <a:pt x="284" y="17"/>
                    <a:pt x="217" y="1"/>
                    <a:pt x="13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47"/>
            <p:cNvSpPr/>
            <p:nvPr/>
          </p:nvSpPr>
          <p:spPr>
            <a:xfrm>
              <a:off x="3956698" y="4400207"/>
              <a:ext cx="8589" cy="2179"/>
            </a:xfrm>
            <a:custGeom>
              <a:avLst/>
              <a:gdLst/>
              <a:ahLst/>
              <a:cxnLst/>
              <a:rect l="l" t="t" r="r" b="b"/>
              <a:pathLst>
                <a:path w="268" h="68" extrusionOk="0">
                  <a:moveTo>
                    <a:pt x="134" y="1"/>
                  </a:moveTo>
                  <a:cubicBezTo>
                    <a:pt x="67" y="1"/>
                    <a:pt x="1" y="17"/>
                    <a:pt x="1" y="34"/>
                  </a:cubicBezTo>
                  <a:cubicBezTo>
                    <a:pt x="1" y="51"/>
                    <a:pt x="67" y="67"/>
                    <a:pt x="134" y="67"/>
                  </a:cubicBezTo>
                  <a:cubicBezTo>
                    <a:pt x="218" y="67"/>
                    <a:pt x="268" y="51"/>
                    <a:pt x="268" y="34"/>
                  </a:cubicBezTo>
                  <a:cubicBezTo>
                    <a:pt x="268" y="17"/>
                    <a:pt x="218" y="1"/>
                    <a:pt x="13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47"/>
            <p:cNvSpPr/>
            <p:nvPr/>
          </p:nvSpPr>
          <p:spPr>
            <a:xfrm>
              <a:off x="3973845" y="4400207"/>
              <a:ext cx="9134" cy="2179"/>
            </a:xfrm>
            <a:custGeom>
              <a:avLst/>
              <a:gdLst/>
              <a:ahLst/>
              <a:cxnLst/>
              <a:rect l="l" t="t" r="r" b="b"/>
              <a:pathLst>
                <a:path w="285" h="68" extrusionOk="0">
                  <a:moveTo>
                    <a:pt x="151" y="1"/>
                  </a:moveTo>
                  <a:cubicBezTo>
                    <a:pt x="67" y="1"/>
                    <a:pt x="0" y="17"/>
                    <a:pt x="0" y="34"/>
                  </a:cubicBezTo>
                  <a:cubicBezTo>
                    <a:pt x="0" y="51"/>
                    <a:pt x="67" y="67"/>
                    <a:pt x="151" y="67"/>
                  </a:cubicBezTo>
                  <a:cubicBezTo>
                    <a:pt x="218" y="67"/>
                    <a:pt x="284" y="51"/>
                    <a:pt x="284" y="34"/>
                  </a:cubicBezTo>
                  <a:cubicBezTo>
                    <a:pt x="284" y="17"/>
                    <a:pt x="218" y="1"/>
                    <a:pt x="15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47"/>
            <p:cNvSpPr/>
            <p:nvPr/>
          </p:nvSpPr>
          <p:spPr>
            <a:xfrm>
              <a:off x="3991504" y="4400207"/>
              <a:ext cx="8621" cy="2179"/>
            </a:xfrm>
            <a:custGeom>
              <a:avLst/>
              <a:gdLst/>
              <a:ahLst/>
              <a:cxnLst/>
              <a:rect l="l" t="t" r="r" b="b"/>
              <a:pathLst>
                <a:path w="269" h="68" extrusionOk="0">
                  <a:moveTo>
                    <a:pt x="134" y="1"/>
                  </a:moveTo>
                  <a:cubicBezTo>
                    <a:pt x="68" y="1"/>
                    <a:pt x="1" y="17"/>
                    <a:pt x="1" y="34"/>
                  </a:cubicBezTo>
                  <a:cubicBezTo>
                    <a:pt x="1" y="51"/>
                    <a:pt x="68" y="67"/>
                    <a:pt x="134" y="67"/>
                  </a:cubicBezTo>
                  <a:cubicBezTo>
                    <a:pt x="218" y="67"/>
                    <a:pt x="268" y="51"/>
                    <a:pt x="268" y="34"/>
                  </a:cubicBezTo>
                  <a:cubicBezTo>
                    <a:pt x="268" y="17"/>
                    <a:pt x="218" y="1"/>
                    <a:pt x="13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47"/>
            <p:cNvSpPr/>
            <p:nvPr/>
          </p:nvSpPr>
          <p:spPr>
            <a:xfrm>
              <a:off x="4009196" y="4400207"/>
              <a:ext cx="8589" cy="2179"/>
            </a:xfrm>
            <a:custGeom>
              <a:avLst/>
              <a:gdLst/>
              <a:ahLst/>
              <a:cxnLst/>
              <a:rect l="l" t="t" r="r" b="b"/>
              <a:pathLst>
                <a:path w="268" h="68" extrusionOk="0">
                  <a:moveTo>
                    <a:pt x="134" y="1"/>
                  </a:moveTo>
                  <a:cubicBezTo>
                    <a:pt x="50" y="1"/>
                    <a:pt x="0" y="17"/>
                    <a:pt x="0" y="34"/>
                  </a:cubicBezTo>
                  <a:cubicBezTo>
                    <a:pt x="0" y="51"/>
                    <a:pt x="50" y="67"/>
                    <a:pt x="134" y="67"/>
                  </a:cubicBezTo>
                  <a:cubicBezTo>
                    <a:pt x="201" y="67"/>
                    <a:pt x="267" y="51"/>
                    <a:pt x="267" y="34"/>
                  </a:cubicBezTo>
                  <a:cubicBezTo>
                    <a:pt x="267" y="17"/>
                    <a:pt x="201" y="1"/>
                    <a:pt x="13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47"/>
            <p:cNvSpPr/>
            <p:nvPr/>
          </p:nvSpPr>
          <p:spPr>
            <a:xfrm>
              <a:off x="4026310" y="4400207"/>
              <a:ext cx="8621" cy="2179"/>
            </a:xfrm>
            <a:custGeom>
              <a:avLst/>
              <a:gdLst/>
              <a:ahLst/>
              <a:cxnLst/>
              <a:rect l="l" t="t" r="r" b="b"/>
              <a:pathLst>
                <a:path w="269" h="68" extrusionOk="0">
                  <a:moveTo>
                    <a:pt x="134" y="1"/>
                  </a:moveTo>
                  <a:cubicBezTo>
                    <a:pt x="68" y="1"/>
                    <a:pt x="1" y="17"/>
                    <a:pt x="1" y="34"/>
                  </a:cubicBezTo>
                  <a:cubicBezTo>
                    <a:pt x="1" y="51"/>
                    <a:pt x="68" y="67"/>
                    <a:pt x="134" y="67"/>
                  </a:cubicBezTo>
                  <a:cubicBezTo>
                    <a:pt x="218" y="67"/>
                    <a:pt x="268" y="51"/>
                    <a:pt x="268" y="34"/>
                  </a:cubicBezTo>
                  <a:cubicBezTo>
                    <a:pt x="268" y="17"/>
                    <a:pt x="218" y="1"/>
                    <a:pt x="13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47"/>
            <p:cNvSpPr/>
            <p:nvPr/>
          </p:nvSpPr>
          <p:spPr>
            <a:xfrm>
              <a:off x="4044002" y="4400207"/>
              <a:ext cx="8589" cy="2179"/>
            </a:xfrm>
            <a:custGeom>
              <a:avLst/>
              <a:gdLst/>
              <a:ahLst/>
              <a:cxnLst/>
              <a:rect l="l" t="t" r="r" b="b"/>
              <a:pathLst>
                <a:path w="268" h="68" extrusionOk="0">
                  <a:moveTo>
                    <a:pt x="134" y="1"/>
                  </a:moveTo>
                  <a:cubicBezTo>
                    <a:pt x="50" y="1"/>
                    <a:pt x="0" y="17"/>
                    <a:pt x="0" y="34"/>
                  </a:cubicBezTo>
                  <a:cubicBezTo>
                    <a:pt x="0" y="51"/>
                    <a:pt x="50" y="67"/>
                    <a:pt x="134" y="67"/>
                  </a:cubicBezTo>
                  <a:cubicBezTo>
                    <a:pt x="201" y="67"/>
                    <a:pt x="267" y="51"/>
                    <a:pt x="267" y="34"/>
                  </a:cubicBezTo>
                  <a:cubicBezTo>
                    <a:pt x="267" y="17"/>
                    <a:pt x="201" y="1"/>
                    <a:pt x="13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47"/>
            <p:cNvSpPr/>
            <p:nvPr/>
          </p:nvSpPr>
          <p:spPr>
            <a:xfrm>
              <a:off x="4061117" y="4400207"/>
              <a:ext cx="9134" cy="2179"/>
            </a:xfrm>
            <a:custGeom>
              <a:avLst/>
              <a:gdLst/>
              <a:ahLst/>
              <a:cxnLst/>
              <a:rect l="l" t="t" r="r" b="b"/>
              <a:pathLst>
                <a:path w="285" h="68" extrusionOk="0">
                  <a:moveTo>
                    <a:pt x="151" y="1"/>
                  </a:moveTo>
                  <a:cubicBezTo>
                    <a:pt x="68" y="1"/>
                    <a:pt x="1" y="17"/>
                    <a:pt x="1" y="34"/>
                  </a:cubicBezTo>
                  <a:cubicBezTo>
                    <a:pt x="1" y="51"/>
                    <a:pt x="68" y="67"/>
                    <a:pt x="151" y="67"/>
                  </a:cubicBezTo>
                  <a:cubicBezTo>
                    <a:pt x="218" y="67"/>
                    <a:pt x="285" y="51"/>
                    <a:pt x="285" y="34"/>
                  </a:cubicBezTo>
                  <a:cubicBezTo>
                    <a:pt x="285" y="17"/>
                    <a:pt x="218" y="1"/>
                    <a:pt x="15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47"/>
            <p:cNvSpPr/>
            <p:nvPr/>
          </p:nvSpPr>
          <p:spPr>
            <a:xfrm>
              <a:off x="4078808" y="4400207"/>
              <a:ext cx="8589" cy="2179"/>
            </a:xfrm>
            <a:custGeom>
              <a:avLst/>
              <a:gdLst/>
              <a:ahLst/>
              <a:cxnLst/>
              <a:rect l="l" t="t" r="r" b="b"/>
              <a:pathLst>
                <a:path w="268" h="68" extrusionOk="0">
                  <a:moveTo>
                    <a:pt x="134" y="1"/>
                  </a:moveTo>
                  <a:cubicBezTo>
                    <a:pt x="67" y="1"/>
                    <a:pt x="0" y="17"/>
                    <a:pt x="0" y="34"/>
                  </a:cubicBezTo>
                  <a:cubicBezTo>
                    <a:pt x="0" y="51"/>
                    <a:pt x="67" y="67"/>
                    <a:pt x="134" y="67"/>
                  </a:cubicBezTo>
                  <a:cubicBezTo>
                    <a:pt x="217" y="67"/>
                    <a:pt x="268" y="51"/>
                    <a:pt x="268" y="34"/>
                  </a:cubicBezTo>
                  <a:cubicBezTo>
                    <a:pt x="268" y="17"/>
                    <a:pt x="217" y="1"/>
                    <a:pt x="13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47"/>
            <p:cNvSpPr/>
            <p:nvPr/>
          </p:nvSpPr>
          <p:spPr>
            <a:xfrm>
              <a:off x="4096468" y="4400207"/>
              <a:ext cx="8589" cy="2179"/>
            </a:xfrm>
            <a:custGeom>
              <a:avLst/>
              <a:gdLst/>
              <a:ahLst/>
              <a:cxnLst/>
              <a:rect l="l" t="t" r="r" b="b"/>
              <a:pathLst>
                <a:path w="268" h="68" extrusionOk="0">
                  <a:moveTo>
                    <a:pt x="134" y="1"/>
                  </a:moveTo>
                  <a:cubicBezTo>
                    <a:pt x="51" y="1"/>
                    <a:pt x="1" y="17"/>
                    <a:pt x="1" y="34"/>
                  </a:cubicBezTo>
                  <a:cubicBezTo>
                    <a:pt x="1" y="51"/>
                    <a:pt x="51" y="67"/>
                    <a:pt x="134" y="67"/>
                  </a:cubicBezTo>
                  <a:cubicBezTo>
                    <a:pt x="201" y="67"/>
                    <a:pt x="268" y="51"/>
                    <a:pt x="268" y="34"/>
                  </a:cubicBezTo>
                  <a:cubicBezTo>
                    <a:pt x="268" y="17"/>
                    <a:pt x="201" y="1"/>
                    <a:pt x="13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47"/>
            <p:cNvSpPr/>
            <p:nvPr/>
          </p:nvSpPr>
          <p:spPr>
            <a:xfrm>
              <a:off x="4113615" y="4400207"/>
              <a:ext cx="8589" cy="2179"/>
            </a:xfrm>
            <a:custGeom>
              <a:avLst/>
              <a:gdLst/>
              <a:ahLst/>
              <a:cxnLst/>
              <a:rect l="l" t="t" r="r" b="b"/>
              <a:pathLst>
                <a:path w="268" h="68" extrusionOk="0">
                  <a:moveTo>
                    <a:pt x="134" y="1"/>
                  </a:moveTo>
                  <a:cubicBezTo>
                    <a:pt x="67" y="1"/>
                    <a:pt x="0" y="17"/>
                    <a:pt x="0" y="34"/>
                  </a:cubicBezTo>
                  <a:cubicBezTo>
                    <a:pt x="0" y="51"/>
                    <a:pt x="67" y="67"/>
                    <a:pt x="134" y="67"/>
                  </a:cubicBezTo>
                  <a:cubicBezTo>
                    <a:pt x="217" y="67"/>
                    <a:pt x="268" y="51"/>
                    <a:pt x="268" y="34"/>
                  </a:cubicBezTo>
                  <a:cubicBezTo>
                    <a:pt x="268" y="17"/>
                    <a:pt x="217" y="1"/>
                    <a:pt x="13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47"/>
            <p:cNvSpPr/>
            <p:nvPr/>
          </p:nvSpPr>
          <p:spPr>
            <a:xfrm>
              <a:off x="4131274" y="4400207"/>
              <a:ext cx="8589" cy="2179"/>
            </a:xfrm>
            <a:custGeom>
              <a:avLst/>
              <a:gdLst/>
              <a:ahLst/>
              <a:cxnLst/>
              <a:rect l="l" t="t" r="r" b="b"/>
              <a:pathLst>
                <a:path w="268" h="68" extrusionOk="0">
                  <a:moveTo>
                    <a:pt x="134" y="1"/>
                  </a:moveTo>
                  <a:cubicBezTo>
                    <a:pt x="51" y="1"/>
                    <a:pt x="1" y="17"/>
                    <a:pt x="1" y="34"/>
                  </a:cubicBezTo>
                  <a:cubicBezTo>
                    <a:pt x="1" y="51"/>
                    <a:pt x="51" y="67"/>
                    <a:pt x="134" y="67"/>
                  </a:cubicBezTo>
                  <a:cubicBezTo>
                    <a:pt x="201" y="67"/>
                    <a:pt x="268" y="51"/>
                    <a:pt x="268" y="34"/>
                  </a:cubicBezTo>
                  <a:cubicBezTo>
                    <a:pt x="268" y="17"/>
                    <a:pt x="201" y="1"/>
                    <a:pt x="13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47"/>
            <p:cNvSpPr/>
            <p:nvPr/>
          </p:nvSpPr>
          <p:spPr>
            <a:xfrm>
              <a:off x="4148421" y="4400207"/>
              <a:ext cx="9134" cy="2179"/>
            </a:xfrm>
            <a:custGeom>
              <a:avLst/>
              <a:gdLst/>
              <a:ahLst/>
              <a:cxnLst/>
              <a:rect l="l" t="t" r="r" b="b"/>
              <a:pathLst>
                <a:path w="285" h="68" extrusionOk="0">
                  <a:moveTo>
                    <a:pt x="134" y="1"/>
                  </a:moveTo>
                  <a:cubicBezTo>
                    <a:pt x="67" y="1"/>
                    <a:pt x="0" y="17"/>
                    <a:pt x="0" y="34"/>
                  </a:cubicBezTo>
                  <a:cubicBezTo>
                    <a:pt x="0" y="51"/>
                    <a:pt x="67" y="67"/>
                    <a:pt x="134" y="67"/>
                  </a:cubicBezTo>
                  <a:cubicBezTo>
                    <a:pt x="218" y="67"/>
                    <a:pt x="284" y="51"/>
                    <a:pt x="284" y="34"/>
                  </a:cubicBezTo>
                  <a:cubicBezTo>
                    <a:pt x="284" y="17"/>
                    <a:pt x="218" y="1"/>
                    <a:pt x="13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47"/>
            <p:cNvSpPr/>
            <p:nvPr/>
          </p:nvSpPr>
          <p:spPr>
            <a:xfrm>
              <a:off x="4166080" y="4400207"/>
              <a:ext cx="8621" cy="2179"/>
            </a:xfrm>
            <a:custGeom>
              <a:avLst/>
              <a:gdLst/>
              <a:ahLst/>
              <a:cxnLst/>
              <a:rect l="l" t="t" r="r" b="b"/>
              <a:pathLst>
                <a:path w="269" h="68" extrusionOk="0">
                  <a:moveTo>
                    <a:pt x="134" y="1"/>
                  </a:moveTo>
                  <a:cubicBezTo>
                    <a:pt x="51" y="1"/>
                    <a:pt x="1" y="17"/>
                    <a:pt x="1" y="34"/>
                  </a:cubicBezTo>
                  <a:cubicBezTo>
                    <a:pt x="1" y="51"/>
                    <a:pt x="51" y="67"/>
                    <a:pt x="134" y="67"/>
                  </a:cubicBezTo>
                  <a:cubicBezTo>
                    <a:pt x="201" y="67"/>
                    <a:pt x="268" y="51"/>
                    <a:pt x="268" y="34"/>
                  </a:cubicBezTo>
                  <a:cubicBezTo>
                    <a:pt x="268" y="17"/>
                    <a:pt x="201" y="1"/>
                    <a:pt x="13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47"/>
            <p:cNvSpPr/>
            <p:nvPr/>
          </p:nvSpPr>
          <p:spPr>
            <a:xfrm>
              <a:off x="4183227" y="4400207"/>
              <a:ext cx="9134" cy="2179"/>
            </a:xfrm>
            <a:custGeom>
              <a:avLst/>
              <a:gdLst/>
              <a:ahLst/>
              <a:cxnLst/>
              <a:rect l="l" t="t" r="r" b="b"/>
              <a:pathLst>
                <a:path w="285" h="68" extrusionOk="0">
                  <a:moveTo>
                    <a:pt x="134" y="1"/>
                  </a:moveTo>
                  <a:cubicBezTo>
                    <a:pt x="67" y="1"/>
                    <a:pt x="0" y="17"/>
                    <a:pt x="0" y="34"/>
                  </a:cubicBezTo>
                  <a:cubicBezTo>
                    <a:pt x="0" y="51"/>
                    <a:pt x="67" y="67"/>
                    <a:pt x="134" y="67"/>
                  </a:cubicBezTo>
                  <a:cubicBezTo>
                    <a:pt x="218" y="67"/>
                    <a:pt x="284" y="51"/>
                    <a:pt x="284" y="34"/>
                  </a:cubicBezTo>
                  <a:cubicBezTo>
                    <a:pt x="284" y="17"/>
                    <a:pt x="218" y="1"/>
                    <a:pt x="13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47"/>
            <p:cNvSpPr/>
            <p:nvPr/>
          </p:nvSpPr>
          <p:spPr>
            <a:xfrm>
              <a:off x="4200887" y="4400207"/>
              <a:ext cx="8621" cy="2179"/>
            </a:xfrm>
            <a:custGeom>
              <a:avLst/>
              <a:gdLst/>
              <a:ahLst/>
              <a:cxnLst/>
              <a:rect l="l" t="t" r="r" b="b"/>
              <a:pathLst>
                <a:path w="269" h="68" extrusionOk="0">
                  <a:moveTo>
                    <a:pt x="134" y="1"/>
                  </a:moveTo>
                  <a:cubicBezTo>
                    <a:pt x="68" y="1"/>
                    <a:pt x="1" y="17"/>
                    <a:pt x="1" y="34"/>
                  </a:cubicBezTo>
                  <a:cubicBezTo>
                    <a:pt x="1" y="51"/>
                    <a:pt x="51" y="67"/>
                    <a:pt x="134" y="67"/>
                  </a:cubicBezTo>
                  <a:cubicBezTo>
                    <a:pt x="201" y="67"/>
                    <a:pt x="268" y="51"/>
                    <a:pt x="268" y="34"/>
                  </a:cubicBezTo>
                  <a:cubicBezTo>
                    <a:pt x="268" y="17"/>
                    <a:pt x="201" y="1"/>
                    <a:pt x="13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47"/>
            <p:cNvSpPr/>
            <p:nvPr/>
          </p:nvSpPr>
          <p:spPr>
            <a:xfrm>
              <a:off x="4218034" y="4400207"/>
              <a:ext cx="9134" cy="2179"/>
            </a:xfrm>
            <a:custGeom>
              <a:avLst/>
              <a:gdLst/>
              <a:ahLst/>
              <a:cxnLst/>
              <a:rect l="l" t="t" r="r" b="b"/>
              <a:pathLst>
                <a:path w="285" h="68" extrusionOk="0">
                  <a:moveTo>
                    <a:pt x="151" y="1"/>
                  </a:moveTo>
                  <a:cubicBezTo>
                    <a:pt x="67" y="1"/>
                    <a:pt x="0" y="17"/>
                    <a:pt x="0" y="34"/>
                  </a:cubicBezTo>
                  <a:cubicBezTo>
                    <a:pt x="0" y="51"/>
                    <a:pt x="67" y="67"/>
                    <a:pt x="151" y="67"/>
                  </a:cubicBezTo>
                  <a:cubicBezTo>
                    <a:pt x="218" y="67"/>
                    <a:pt x="284" y="51"/>
                    <a:pt x="284" y="34"/>
                  </a:cubicBezTo>
                  <a:cubicBezTo>
                    <a:pt x="284" y="17"/>
                    <a:pt x="218" y="1"/>
                    <a:pt x="15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47"/>
            <p:cNvSpPr/>
            <p:nvPr/>
          </p:nvSpPr>
          <p:spPr>
            <a:xfrm>
              <a:off x="4235693" y="4400207"/>
              <a:ext cx="577" cy="2179"/>
            </a:xfrm>
            <a:custGeom>
              <a:avLst/>
              <a:gdLst/>
              <a:ahLst/>
              <a:cxnLst/>
              <a:rect l="l" t="t" r="r" b="b"/>
              <a:pathLst>
                <a:path w="18" h="68" extrusionOk="0">
                  <a:moveTo>
                    <a:pt x="1" y="1"/>
                  </a:moveTo>
                  <a:cubicBezTo>
                    <a:pt x="1" y="1"/>
                    <a:pt x="1" y="17"/>
                    <a:pt x="1" y="34"/>
                  </a:cubicBezTo>
                  <a:cubicBezTo>
                    <a:pt x="1" y="51"/>
                    <a:pt x="1" y="67"/>
                    <a:pt x="1" y="67"/>
                  </a:cubicBezTo>
                  <a:cubicBezTo>
                    <a:pt x="18" y="67"/>
                    <a:pt x="18" y="51"/>
                    <a:pt x="18" y="34"/>
                  </a:cubicBezTo>
                  <a:cubicBezTo>
                    <a:pt x="18" y="17"/>
                    <a:pt x="18" y="1"/>
                    <a:pt x="1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47"/>
            <p:cNvSpPr/>
            <p:nvPr/>
          </p:nvSpPr>
          <p:spPr>
            <a:xfrm>
              <a:off x="3760167" y="4143550"/>
              <a:ext cx="5929" cy="7147"/>
            </a:xfrm>
            <a:custGeom>
              <a:avLst/>
              <a:gdLst/>
              <a:ahLst/>
              <a:cxnLst/>
              <a:rect l="l" t="t" r="r" b="b"/>
              <a:pathLst>
                <a:path w="185" h="223" extrusionOk="0">
                  <a:moveTo>
                    <a:pt x="12" y="1"/>
                  </a:moveTo>
                  <a:cubicBezTo>
                    <a:pt x="7" y="1"/>
                    <a:pt x="3" y="2"/>
                    <a:pt x="1" y="5"/>
                  </a:cubicBezTo>
                  <a:cubicBezTo>
                    <a:pt x="1" y="5"/>
                    <a:pt x="17" y="72"/>
                    <a:pt x="51" y="122"/>
                  </a:cubicBezTo>
                  <a:cubicBezTo>
                    <a:pt x="101" y="189"/>
                    <a:pt x="151" y="222"/>
                    <a:pt x="168" y="222"/>
                  </a:cubicBezTo>
                  <a:cubicBezTo>
                    <a:pt x="184" y="206"/>
                    <a:pt x="168" y="156"/>
                    <a:pt x="118" y="89"/>
                  </a:cubicBezTo>
                  <a:cubicBezTo>
                    <a:pt x="76" y="33"/>
                    <a:pt x="35" y="1"/>
                    <a:pt x="1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47"/>
            <p:cNvSpPr/>
            <p:nvPr/>
          </p:nvSpPr>
          <p:spPr>
            <a:xfrm>
              <a:off x="3769814" y="4157524"/>
              <a:ext cx="6442" cy="7243"/>
            </a:xfrm>
            <a:custGeom>
              <a:avLst/>
              <a:gdLst/>
              <a:ahLst/>
              <a:cxnLst/>
              <a:rect l="l" t="t" r="r" b="b"/>
              <a:pathLst>
                <a:path w="201" h="226" extrusionOk="0">
                  <a:moveTo>
                    <a:pt x="25" y="0"/>
                  </a:moveTo>
                  <a:cubicBezTo>
                    <a:pt x="22" y="0"/>
                    <a:pt x="19" y="1"/>
                    <a:pt x="17" y="4"/>
                  </a:cubicBezTo>
                  <a:cubicBezTo>
                    <a:pt x="0" y="20"/>
                    <a:pt x="34" y="70"/>
                    <a:pt x="67" y="137"/>
                  </a:cubicBezTo>
                  <a:cubicBezTo>
                    <a:pt x="109" y="193"/>
                    <a:pt x="150" y="225"/>
                    <a:pt x="173" y="225"/>
                  </a:cubicBezTo>
                  <a:cubicBezTo>
                    <a:pt x="177" y="225"/>
                    <a:pt x="181" y="224"/>
                    <a:pt x="184" y="221"/>
                  </a:cubicBezTo>
                  <a:cubicBezTo>
                    <a:pt x="201" y="221"/>
                    <a:pt x="167" y="154"/>
                    <a:pt x="134" y="104"/>
                  </a:cubicBezTo>
                  <a:cubicBezTo>
                    <a:pt x="90" y="46"/>
                    <a:pt x="47" y="0"/>
                    <a:pt x="2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47"/>
            <p:cNvSpPr/>
            <p:nvPr/>
          </p:nvSpPr>
          <p:spPr>
            <a:xfrm>
              <a:off x="3779974" y="4171947"/>
              <a:ext cx="5929" cy="7243"/>
            </a:xfrm>
            <a:custGeom>
              <a:avLst/>
              <a:gdLst/>
              <a:ahLst/>
              <a:cxnLst/>
              <a:rect l="l" t="t" r="r" b="b"/>
              <a:pathLst>
                <a:path w="185" h="226" extrusionOk="0">
                  <a:moveTo>
                    <a:pt x="29" y="1"/>
                  </a:moveTo>
                  <a:cubicBezTo>
                    <a:pt x="24" y="1"/>
                    <a:pt x="20" y="2"/>
                    <a:pt x="18" y="5"/>
                  </a:cubicBezTo>
                  <a:cubicBezTo>
                    <a:pt x="1" y="5"/>
                    <a:pt x="34" y="72"/>
                    <a:pt x="68" y="138"/>
                  </a:cubicBezTo>
                  <a:cubicBezTo>
                    <a:pt x="111" y="182"/>
                    <a:pt x="154" y="225"/>
                    <a:pt x="176" y="225"/>
                  </a:cubicBezTo>
                  <a:cubicBezTo>
                    <a:pt x="180" y="225"/>
                    <a:pt x="182" y="224"/>
                    <a:pt x="185" y="222"/>
                  </a:cubicBezTo>
                  <a:cubicBezTo>
                    <a:pt x="185" y="205"/>
                    <a:pt x="168" y="155"/>
                    <a:pt x="134" y="88"/>
                  </a:cubicBezTo>
                  <a:cubicBezTo>
                    <a:pt x="93" y="33"/>
                    <a:pt x="51" y="1"/>
                    <a:pt x="2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47"/>
            <p:cNvSpPr/>
            <p:nvPr/>
          </p:nvSpPr>
          <p:spPr>
            <a:xfrm>
              <a:off x="3790166" y="4186017"/>
              <a:ext cx="5929" cy="7532"/>
            </a:xfrm>
            <a:custGeom>
              <a:avLst/>
              <a:gdLst/>
              <a:ahLst/>
              <a:cxnLst/>
              <a:rect l="l" t="t" r="r" b="b"/>
              <a:pathLst>
                <a:path w="185" h="235" extrusionOk="0">
                  <a:moveTo>
                    <a:pt x="17" y="0"/>
                  </a:moveTo>
                  <a:cubicBezTo>
                    <a:pt x="0" y="17"/>
                    <a:pt x="17" y="84"/>
                    <a:pt x="67" y="134"/>
                  </a:cubicBezTo>
                  <a:cubicBezTo>
                    <a:pt x="117" y="201"/>
                    <a:pt x="151" y="234"/>
                    <a:pt x="167" y="234"/>
                  </a:cubicBezTo>
                  <a:cubicBezTo>
                    <a:pt x="184" y="217"/>
                    <a:pt x="167" y="151"/>
                    <a:pt x="117" y="100"/>
                  </a:cubicBezTo>
                  <a:cubicBezTo>
                    <a:pt x="84" y="34"/>
                    <a:pt x="34" y="0"/>
                    <a:pt x="1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47"/>
            <p:cNvSpPr/>
            <p:nvPr/>
          </p:nvSpPr>
          <p:spPr>
            <a:xfrm>
              <a:off x="3800326" y="4200375"/>
              <a:ext cx="5929" cy="7179"/>
            </a:xfrm>
            <a:custGeom>
              <a:avLst/>
              <a:gdLst/>
              <a:ahLst/>
              <a:cxnLst/>
              <a:rect l="l" t="t" r="r" b="b"/>
              <a:pathLst>
                <a:path w="185" h="224" extrusionOk="0">
                  <a:moveTo>
                    <a:pt x="26" y="0"/>
                  </a:moveTo>
                  <a:cubicBezTo>
                    <a:pt x="23" y="0"/>
                    <a:pt x="20" y="1"/>
                    <a:pt x="17" y="3"/>
                  </a:cubicBezTo>
                  <a:cubicBezTo>
                    <a:pt x="1" y="20"/>
                    <a:pt x="17" y="70"/>
                    <a:pt x="68" y="137"/>
                  </a:cubicBezTo>
                  <a:cubicBezTo>
                    <a:pt x="97" y="180"/>
                    <a:pt x="138" y="224"/>
                    <a:pt x="159" y="224"/>
                  </a:cubicBezTo>
                  <a:cubicBezTo>
                    <a:pt x="163" y="224"/>
                    <a:pt x="166" y="223"/>
                    <a:pt x="168" y="221"/>
                  </a:cubicBezTo>
                  <a:cubicBezTo>
                    <a:pt x="185" y="221"/>
                    <a:pt x="168" y="154"/>
                    <a:pt x="118" y="87"/>
                  </a:cubicBezTo>
                  <a:cubicBezTo>
                    <a:pt x="89" y="43"/>
                    <a:pt x="47" y="0"/>
                    <a:pt x="26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47"/>
            <p:cNvSpPr/>
            <p:nvPr/>
          </p:nvSpPr>
          <p:spPr>
            <a:xfrm>
              <a:off x="3810518" y="4214798"/>
              <a:ext cx="5897" cy="7115"/>
            </a:xfrm>
            <a:custGeom>
              <a:avLst/>
              <a:gdLst/>
              <a:ahLst/>
              <a:cxnLst/>
              <a:rect l="l" t="t" r="r" b="b"/>
              <a:pathLst>
                <a:path w="184" h="222" extrusionOk="0">
                  <a:moveTo>
                    <a:pt x="27" y="0"/>
                  </a:moveTo>
                  <a:cubicBezTo>
                    <a:pt x="23" y="0"/>
                    <a:pt x="20" y="2"/>
                    <a:pt x="17" y="4"/>
                  </a:cubicBezTo>
                  <a:cubicBezTo>
                    <a:pt x="0" y="4"/>
                    <a:pt x="17" y="71"/>
                    <a:pt x="67" y="121"/>
                  </a:cubicBezTo>
                  <a:cubicBezTo>
                    <a:pt x="100" y="188"/>
                    <a:pt x="151" y="222"/>
                    <a:pt x="167" y="222"/>
                  </a:cubicBezTo>
                  <a:cubicBezTo>
                    <a:pt x="184" y="205"/>
                    <a:pt x="167" y="155"/>
                    <a:pt x="117" y="88"/>
                  </a:cubicBezTo>
                  <a:cubicBezTo>
                    <a:pt x="76" y="33"/>
                    <a:pt x="46" y="0"/>
                    <a:pt x="27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47"/>
            <p:cNvSpPr/>
            <p:nvPr/>
          </p:nvSpPr>
          <p:spPr>
            <a:xfrm>
              <a:off x="3820133" y="4228739"/>
              <a:ext cx="6474" cy="7243"/>
            </a:xfrm>
            <a:custGeom>
              <a:avLst/>
              <a:gdLst/>
              <a:ahLst/>
              <a:cxnLst/>
              <a:rect l="l" t="t" r="r" b="b"/>
              <a:pathLst>
                <a:path w="202" h="226" extrusionOk="0">
                  <a:moveTo>
                    <a:pt x="26" y="1"/>
                  </a:moveTo>
                  <a:cubicBezTo>
                    <a:pt x="23" y="1"/>
                    <a:pt x="20" y="2"/>
                    <a:pt x="18" y="4"/>
                  </a:cubicBezTo>
                  <a:cubicBezTo>
                    <a:pt x="1" y="21"/>
                    <a:pt x="34" y="71"/>
                    <a:pt x="68" y="138"/>
                  </a:cubicBezTo>
                  <a:cubicBezTo>
                    <a:pt x="109" y="193"/>
                    <a:pt x="151" y="225"/>
                    <a:pt x="173" y="225"/>
                  </a:cubicBezTo>
                  <a:cubicBezTo>
                    <a:pt x="178" y="225"/>
                    <a:pt x="182" y="224"/>
                    <a:pt x="185" y="221"/>
                  </a:cubicBezTo>
                  <a:cubicBezTo>
                    <a:pt x="201" y="221"/>
                    <a:pt x="168" y="154"/>
                    <a:pt x="135" y="104"/>
                  </a:cubicBezTo>
                  <a:cubicBezTo>
                    <a:pt x="91" y="46"/>
                    <a:pt x="48" y="1"/>
                    <a:pt x="26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47"/>
            <p:cNvSpPr/>
            <p:nvPr/>
          </p:nvSpPr>
          <p:spPr>
            <a:xfrm>
              <a:off x="3830325" y="4243162"/>
              <a:ext cx="6442" cy="7243"/>
            </a:xfrm>
            <a:custGeom>
              <a:avLst/>
              <a:gdLst/>
              <a:ahLst/>
              <a:cxnLst/>
              <a:rect l="l" t="t" r="r" b="b"/>
              <a:pathLst>
                <a:path w="201" h="226" extrusionOk="0">
                  <a:moveTo>
                    <a:pt x="29" y="1"/>
                  </a:moveTo>
                  <a:cubicBezTo>
                    <a:pt x="24" y="1"/>
                    <a:pt x="20" y="2"/>
                    <a:pt x="17" y="5"/>
                  </a:cubicBezTo>
                  <a:cubicBezTo>
                    <a:pt x="0" y="5"/>
                    <a:pt x="34" y="72"/>
                    <a:pt x="67" y="139"/>
                  </a:cubicBezTo>
                  <a:cubicBezTo>
                    <a:pt x="111" y="182"/>
                    <a:pt x="154" y="226"/>
                    <a:pt x="176" y="226"/>
                  </a:cubicBezTo>
                  <a:cubicBezTo>
                    <a:pt x="179" y="226"/>
                    <a:pt x="182" y="224"/>
                    <a:pt x="184" y="222"/>
                  </a:cubicBezTo>
                  <a:cubicBezTo>
                    <a:pt x="201" y="206"/>
                    <a:pt x="168" y="155"/>
                    <a:pt x="134" y="89"/>
                  </a:cubicBezTo>
                  <a:cubicBezTo>
                    <a:pt x="93" y="33"/>
                    <a:pt x="51" y="1"/>
                    <a:pt x="2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47"/>
            <p:cNvSpPr/>
            <p:nvPr/>
          </p:nvSpPr>
          <p:spPr>
            <a:xfrm>
              <a:off x="3840485" y="4257232"/>
              <a:ext cx="5929" cy="7532"/>
            </a:xfrm>
            <a:custGeom>
              <a:avLst/>
              <a:gdLst/>
              <a:ahLst/>
              <a:cxnLst/>
              <a:rect l="l" t="t" r="r" b="b"/>
              <a:pathLst>
                <a:path w="185" h="235" extrusionOk="0">
                  <a:moveTo>
                    <a:pt x="18" y="0"/>
                  </a:moveTo>
                  <a:cubicBezTo>
                    <a:pt x="1" y="17"/>
                    <a:pt x="18" y="84"/>
                    <a:pt x="68" y="134"/>
                  </a:cubicBezTo>
                  <a:cubicBezTo>
                    <a:pt x="118" y="201"/>
                    <a:pt x="168" y="234"/>
                    <a:pt x="185" y="234"/>
                  </a:cubicBezTo>
                  <a:cubicBezTo>
                    <a:pt x="185" y="218"/>
                    <a:pt x="168" y="151"/>
                    <a:pt x="135" y="101"/>
                  </a:cubicBezTo>
                  <a:cubicBezTo>
                    <a:pt x="84" y="34"/>
                    <a:pt x="34" y="0"/>
                    <a:pt x="18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47"/>
            <p:cNvSpPr/>
            <p:nvPr/>
          </p:nvSpPr>
          <p:spPr>
            <a:xfrm>
              <a:off x="3850676" y="4271590"/>
              <a:ext cx="5929" cy="7211"/>
            </a:xfrm>
            <a:custGeom>
              <a:avLst/>
              <a:gdLst/>
              <a:ahLst/>
              <a:cxnLst/>
              <a:rect l="l" t="t" r="r" b="b"/>
              <a:pathLst>
                <a:path w="185" h="225" extrusionOk="0">
                  <a:moveTo>
                    <a:pt x="25" y="0"/>
                  </a:moveTo>
                  <a:cubicBezTo>
                    <a:pt x="22" y="0"/>
                    <a:pt x="19" y="1"/>
                    <a:pt x="17" y="4"/>
                  </a:cubicBezTo>
                  <a:cubicBezTo>
                    <a:pt x="0" y="20"/>
                    <a:pt x="17" y="70"/>
                    <a:pt x="67" y="137"/>
                  </a:cubicBezTo>
                  <a:cubicBezTo>
                    <a:pt x="96" y="181"/>
                    <a:pt x="138" y="224"/>
                    <a:pt x="159" y="224"/>
                  </a:cubicBezTo>
                  <a:cubicBezTo>
                    <a:pt x="162" y="224"/>
                    <a:pt x="165" y="223"/>
                    <a:pt x="167" y="221"/>
                  </a:cubicBezTo>
                  <a:cubicBezTo>
                    <a:pt x="184" y="221"/>
                    <a:pt x="167" y="154"/>
                    <a:pt x="117" y="87"/>
                  </a:cubicBezTo>
                  <a:cubicBezTo>
                    <a:pt x="88" y="44"/>
                    <a:pt x="47" y="0"/>
                    <a:pt x="25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47"/>
            <p:cNvSpPr/>
            <p:nvPr/>
          </p:nvSpPr>
          <p:spPr>
            <a:xfrm>
              <a:off x="3860836" y="4286013"/>
              <a:ext cx="5929" cy="7115"/>
            </a:xfrm>
            <a:custGeom>
              <a:avLst/>
              <a:gdLst/>
              <a:ahLst/>
              <a:cxnLst/>
              <a:rect l="l" t="t" r="r" b="b"/>
              <a:pathLst>
                <a:path w="185" h="222" extrusionOk="0">
                  <a:moveTo>
                    <a:pt x="29" y="0"/>
                  </a:moveTo>
                  <a:cubicBezTo>
                    <a:pt x="24" y="0"/>
                    <a:pt x="20" y="2"/>
                    <a:pt x="18" y="5"/>
                  </a:cubicBezTo>
                  <a:cubicBezTo>
                    <a:pt x="1" y="5"/>
                    <a:pt x="18" y="72"/>
                    <a:pt x="68" y="122"/>
                  </a:cubicBezTo>
                  <a:cubicBezTo>
                    <a:pt x="101" y="188"/>
                    <a:pt x="151" y="222"/>
                    <a:pt x="168" y="222"/>
                  </a:cubicBezTo>
                  <a:cubicBezTo>
                    <a:pt x="185" y="205"/>
                    <a:pt x="168" y="155"/>
                    <a:pt x="118" y="88"/>
                  </a:cubicBezTo>
                  <a:cubicBezTo>
                    <a:pt x="90" y="33"/>
                    <a:pt x="51" y="0"/>
                    <a:pt x="29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47"/>
            <p:cNvSpPr/>
            <p:nvPr/>
          </p:nvSpPr>
          <p:spPr>
            <a:xfrm>
              <a:off x="3871028" y="4299954"/>
              <a:ext cx="5929" cy="7243"/>
            </a:xfrm>
            <a:custGeom>
              <a:avLst/>
              <a:gdLst/>
              <a:ahLst/>
              <a:cxnLst/>
              <a:rect l="l" t="t" r="r" b="b"/>
              <a:pathLst>
                <a:path w="185" h="226" extrusionOk="0">
                  <a:moveTo>
                    <a:pt x="9" y="1"/>
                  </a:moveTo>
                  <a:cubicBezTo>
                    <a:pt x="5" y="1"/>
                    <a:pt x="2" y="2"/>
                    <a:pt x="0" y="4"/>
                  </a:cubicBezTo>
                  <a:cubicBezTo>
                    <a:pt x="0" y="21"/>
                    <a:pt x="17" y="71"/>
                    <a:pt x="50" y="138"/>
                  </a:cubicBezTo>
                  <a:cubicBezTo>
                    <a:pt x="92" y="193"/>
                    <a:pt x="133" y="226"/>
                    <a:pt x="156" y="226"/>
                  </a:cubicBezTo>
                  <a:cubicBezTo>
                    <a:pt x="161" y="226"/>
                    <a:pt x="164" y="224"/>
                    <a:pt x="167" y="221"/>
                  </a:cubicBezTo>
                  <a:cubicBezTo>
                    <a:pt x="184" y="221"/>
                    <a:pt x="167" y="155"/>
                    <a:pt x="117" y="104"/>
                  </a:cubicBezTo>
                  <a:cubicBezTo>
                    <a:pt x="74" y="46"/>
                    <a:pt x="30" y="1"/>
                    <a:pt x="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47"/>
            <p:cNvSpPr/>
            <p:nvPr/>
          </p:nvSpPr>
          <p:spPr>
            <a:xfrm>
              <a:off x="3881188" y="4313992"/>
              <a:ext cx="6474" cy="7147"/>
            </a:xfrm>
            <a:custGeom>
              <a:avLst/>
              <a:gdLst/>
              <a:ahLst/>
              <a:cxnLst/>
              <a:rect l="l" t="t" r="r" b="b"/>
              <a:pathLst>
                <a:path w="202" h="223" extrusionOk="0">
                  <a:moveTo>
                    <a:pt x="17" y="1"/>
                  </a:moveTo>
                  <a:cubicBezTo>
                    <a:pt x="1" y="17"/>
                    <a:pt x="17" y="84"/>
                    <a:pt x="68" y="134"/>
                  </a:cubicBezTo>
                  <a:cubicBezTo>
                    <a:pt x="109" y="190"/>
                    <a:pt x="151" y="222"/>
                    <a:pt x="173" y="222"/>
                  </a:cubicBezTo>
                  <a:cubicBezTo>
                    <a:pt x="178" y="222"/>
                    <a:pt x="182" y="221"/>
                    <a:pt x="185" y="218"/>
                  </a:cubicBezTo>
                  <a:cubicBezTo>
                    <a:pt x="201" y="201"/>
                    <a:pt x="168" y="151"/>
                    <a:pt x="134" y="84"/>
                  </a:cubicBezTo>
                  <a:cubicBezTo>
                    <a:pt x="84" y="34"/>
                    <a:pt x="34" y="1"/>
                    <a:pt x="17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47"/>
            <p:cNvSpPr/>
            <p:nvPr/>
          </p:nvSpPr>
          <p:spPr>
            <a:xfrm>
              <a:off x="3892438" y="4327229"/>
              <a:ext cx="7532" cy="6218"/>
            </a:xfrm>
            <a:custGeom>
              <a:avLst/>
              <a:gdLst/>
              <a:ahLst/>
              <a:cxnLst/>
              <a:rect l="l" t="t" r="r" b="b"/>
              <a:pathLst>
                <a:path w="235" h="194" extrusionOk="0">
                  <a:moveTo>
                    <a:pt x="29" y="1"/>
                  </a:moveTo>
                  <a:cubicBezTo>
                    <a:pt x="24" y="1"/>
                    <a:pt x="20" y="2"/>
                    <a:pt x="17" y="5"/>
                  </a:cubicBezTo>
                  <a:cubicBezTo>
                    <a:pt x="1" y="22"/>
                    <a:pt x="51" y="72"/>
                    <a:pt x="101" y="122"/>
                  </a:cubicBezTo>
                  <a:cubicBezTo>
                    <a:pt x="142" y="163"/>
                    <a:pt x="195" y="193"/>
                    <a:pt x="221" y="193"/>
                  </a:cubicBezTo>
                  <a:cubicBezTo>
                    <a:pt x="227" y="193"/>
                    <a:pt x="232" y="192"/>
                    <a:pt x="235" y="189"/>
                  </a:cubicBezTo>
                  <a:cubicBezTo>
                    <a:pt x="235" y="172"/>
                    <a:pt x="201" y="122"/>
                    <a:pt x="151" y="72"/>
                  </a:cubicBezTo>
                  <a:cubicBezTo>
                    <a:pt x="96" y="31"/>
                    <a:pt x="52" y="1"/>
                    <a:pt x="29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47"/>
            <p:cNvSpPr/>
            <p:nvPr/>
          </p:nvSpPr>
          <p:spPr>
            <a:xfrm>
              <a:off x="3906379" y="4337870"/>
              <a:ext cx="8589" cy="4199"/>
            </a:xfrm>
            <a:custGeom>
              <a:avLst/>
              <a:gdLst/>
              <a:ahLst/>
              <a:cxnLst/>
              <a:rect l="l" t="t" r="r" b="b"/>
              <a:pathLst>
                <a:path w="268" h="131" extrusionOk="0">
                  <a:moveTo>
                    <a:pt x="40" y="1"/>
                  </a:moveTo>
                  <a:cubicBezTo>
                    <a:pt x="29" y="1"/>
                    <a:pt x="22" y="3"/>
                    <a:pt x="17" y="7"/>
                  </a:cubicBezTo>
                  <a:cubicBezTo>
                    <a:pt x="0" y="24"/>
                    <a:pt x="50" y="58"/>
                    <a:pt x="117" y="91"/>
                  </a:cubicBezTo>
                  <a:cubicBezTo>
                    <a:pt x="166" y="115"/>
                    <a:pt x="215" y="131"/>
                    <a:pt x="244" y="131"/>
                  </a:cubicBezTo>
                  <a:cubicBezTo>
                    <a:pt x="255" y="131"/>
                    <a:pt x="263" y="129"/>
                    <a:pt x="267" y="124"/>
                  </a:cubicBezTo>
                  <a:cubicBezTo>
                    <a:pt x="267" y="108"/>
                    <a:pt x="217" y="58"/>
                    <a:pt x="150" y="24"/>
                  </a:cubicBezTo>
                  <a:cubicBezTo>
                    <a:pt x="103" y="12"/>
                    <a:pt x="64" y="1"/>
                    <a:pt x="4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47"/>
            <p:cNvSpPr/>
            <p:nvPr/>
          </p:nvSpPr>
          <p:spPr>
            <a:xfrm>
              <a:off x="4500234" y="4235278"/>
              <a:ext cx="362037" cy="238388"/>
            </a:xfrm>
            <a:custGeom>
              <a:avLst/>
              <a:gdLst/>
              <a:ahLst/>
              <a:cxnLst/>
              <a:rect l="l" t="t" r="r" b="b"/>
              <a:pathLst>
                <a:path w="11296" h="7438" extrusionOk="0">
                  <a:moveTo>
                    <a:pt x="2290" y="0"/>
                  </a:moveTo>
                  <a:lnTo>
                    <a:pt x="1" y="17"/>
                  </a:lnTo>
                  <a:cubicBezTo>
                    <a:pt x="1" y="17"/>
                    <a:pt x="302" y="3225"/>
                    <a:pt x="1304" y="5782"/>
                  </a:cubicBezTo>
                  <a:cubicBezTo>
                    <a:pt x="1838" y="7135"/>
                    <a:pt x="4036" y="7437"/>
                    <a:pt x="5893" y="7437"/>
                  </a:cubicBezTo>
                  <a:cubicBezTo>
                    <a:pt x="7176" y="7437"/>
                    <a:pt x="8295" y="7293"/>
                    <a:pt x="8589" y="7252"/>
                  </a:cubicBezTo>
                  <a:cubicBezTo>
                    <a:pt x="9140" y="7252"/>
                    <a:pt x="9692" y="7235"/>
                    <a:pt x="10243" y="7185"/>
                  </a:cubicBezTo>
                  <a:cubicBezTo>
                    <a:pt x="10878" y="7102"/>
                    <a:pt x="10878" y="7035"/>
                    <a:pt x="10861" y="6968"/>
                  </a:cubicBezTo>
                  <a:cubicBezTo>
                    <a:pt x="10844" y="6915"/>
                    <a:pt x="10755" y="6898"/>
                    <a:pt x="10636" y="6898"/>
                  </a:cubicBezTo>
                  <a:cubicBezTo>
                    <a:pt x="10434" y="6898"/>
                    <a:pt x="10146" y="6947"/>
                    <a:pt x="9987" y="6947"/>
                  </a:cubicBezTo>
                  <a:cubicBezTo>
                    <a:pt x="9889" y="6947"/>
                    <a:pt x="9841" y="6929"/>
                    <a:pt x="9892" y="6868"/>
                  </a:cubicBezTo>
                  <a:cubicBezTo>
                    <a:pt x="10093" y="6667"/>
                    <a:pt x="11262" y="6634"/>
                    <a:pt x="11196" y="6433"/>
                  </a:cubicBezTo>
                  <a:cubicBezTo>
                    <a:pt x="11168" y="6360"/>
                    <a:pt x="11064" y="6333"/>
                    <a:pt x="10925" y="6333"/>
                  </a:cubicBezTo>
                  <a:cubicBezTo>
                    <a:pt x="10555" y="6333"/>
                    <a:pt x="9936" y="6526"/>
                    <a:pt x="9876" y="6550"/>
                  </a:cubicBezTo>
                  <a:cubicBezTo>
                    <a:pt x="9870" y="6551"/>
                    <a:pt x="9865" y="6551"/>
                    <a:pt x="9860" y="6551"/>
                  </a:cubicBezTo>
                  <a:cubicBezTo>
                    <a:pt x="9771" y="6551"/>
                    <a:pt x="9730" y="6416"/>
                    <a:pt x="9825" y="6400"/>
                  </a:cubicBezTo>
                  <a:cubicBezTo>
                    <a:pt x="9959" y="6383"/>
                    <a:pt x="11296" y="6116"/>
                    <a:pt x="11196" y="5848"/>
                  </a:cubicBezTo>
                  <a:cubicBezTo>
                    <a:pt x="11176" y="5790"/>
                    <a:pt x="11126" y="5772"/>
                    <a:pt x="11072" y="5772"/>
                  </a:cubicBezTo>
                  <a:cubicBezTo>
                    <a:pt x="10988" y="5772"/>
                    <a:pt x="10895" y="5815"/>
                    <a:pt x="10895" y="5815"/>
                  </a:cubicBezTo>
                  <a:cubicBezTo>
                    <a:pt x="10895" y="5815"/>
                    <a:pt x="10022" y="6063"/>
                    <a:pt x="9723" y="6063"/>
                  </a:cubicBezTo>
                  <a:cubicBezTo>
                    <a:pt x="9666" y="6063"/>
                    <a:pt x="9630" y="6054"/>
                    <a:pt x="9625" y="6032"/>
                  </a:cubicBezTo>
                  <a:cubicBezTo>
                    <a:pt x="9575" y="5915"/>
                    <a:pt x="10293" y="5681"/>
                    <a:pt x="10544" y="5614"/>
                  </a:cubicBezTo>
                  <a:cubicBezTo>
                    <a:pt x="10795" y="5564"/>
                    <a:pt x="10861" y="5414"/>
                    <a:pt x="10744" y="5330"/>
                  </a:cubicBezTo>
                  <a:cubicBezTo>
                    <a:pt x="10731" y="5320"/>
                    <a:pt x="10700" y="5315"/>
                    <a:pt x="10656" y="5315"/>
                  </a:cubicBezTo>
                  <a:cubicBezTo>
                    <a:pt x="10427" y="5315"/>
                    <a:pt x="9855" y="5441"/>
                    <a:pt x="9658" y="5497"/>
                  </a:cubicBezTo>
                  <a:cubicBezTo>
                    <a:pt x="9520" y="5534"/>
                    <a:pt x="9253" y="5612"/>
                    <a:pt x="9085" y="5612"/>
                  </a:cubicBezTo>
                  <a:cubicBezTo>
                    <a:pt x="8950" y="5612"/>
                    <a:pt x="8878" y="5562"/>
                    <a:pt x="8990" y="5397"/>
                  </a:cubicBezTo>
                  <a:cubicBezTo>
                    <a:pt x="9241" y="5030"/>
                    <a:pt x="9308" y="4645"/>
                    <a:pt x="9241" y="4545"/>
                  </a:cubicBezTo>
                  <a:cubicBezTo>
                    <a:pt x="9213" y="4496"/>
                    <a:pt x="9167" y="4474"/>
                    <a:pt x="9123" y="4474"/>
                  </a:cubicBezTo>
                  <a:cubicBezTo>
                    <a:pt x="9060" y="4474"/>
                    <a:pt x="9000" y="4517"/>
                    <a:pt x="8990" y="4595"/>
                  </a:cubicBezTo>
                  <a:cubicBezTo>
                    <a:pt x="8957" y="4746"/>
                    <a:pt x="8890" y="4879"/>
                    <a:pt x="8823" y="5013"/>
                  </a:cubicBezTo>
                  <a:cubicBezTo>
                    <a:pt x="8756" y="5113"/>
                    <a:pt x="8673" y="5213"/>
                    <a:pt x="8589" y="5280"/>
                  </a:cubicBezTo>
                  <a:cubicBezTo>
                    <a:pt x="8506" y="5364"/>
                    <a:pt x="8422" y="5414"/>
                    <a:pt x="8355" y="5481"/>
                  </a:cubicBezTo>
                  <a:cubicBezTo>
                    <a:pt x="8128" y="5538"/>
                    <a:pt x="7285" y="5728"/>
                    <a:pt x="6268" y="5728"/>
                  </a:cubicBezTo>
                  <a:cubicBezTo>
                    <a:pt x="5490" y="5728"/>
                    <a:pt x="4610" y="5616"/>
                    <a:pt x="3827" y="5247"/>
                  </a:cubicBezTo>
                  <a:cubicBezTo>
                    <a:pt x="2908" y="4829"/>
                    <a:pt x="2290" y="0"/>
                    <a:pt x="2290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47"/>
            <p:cNvSpPr/>
            <p:nvPr/>
          </p:nvSpPr>
          <p:spPr>
            <a:xfrm>
              <a:off x="4479369" y="4180152"/>
              <a:ext cx="125348" cy="168679"/>
            </a:xfrm>
            <a:custGeom>
              <a:avLst/>
              <a:gdLst/>
              <a:ahLst/>
              <a:cxnLst/>
              <a:rect l="l" t="t" r="r" b="b"/>
              <a:pathLst>
                <a:path w="3911" h="5263" extrusionOk="0">
                  <a:moveTo>
                    <a:pt x="1738" y="0"/>
                  </a:moveTo>
                  <a:cubicBezTo>
                    <a:pt x="1330" y="0"/>
                    <a:pt x="935" y="223"/>
                    <a:pt x="602" y="618"/>
                  </a:cubicBezTo>
                  <a:cubicBezTo>
                    <a:pt x="0" y="1303"/>
                    <a:pt x="368" y="5263"/>
                    <a:pt x="368" y="5263"/>
                  </a:cubicBezTo>
                  <a:lnTo>
                    <a:pt x="3910" y="4143"/>
                  </a:lnTo>
                  <a:lnTo>
                    <a:pt x="3208" y="1353"/>
                  </a:lnTo>
                  <a:cubicBezTo>
                    <a:pt x="3108" y="952"/>
                    <a:pt x="2874" y="568"/>
                    <a:pt x="2540" y="300"/>
                  </a:cubicBezTo>
                  <a:cubicBezTo>
                    <a:pt x="2276" y="96"/>
                    <a:pt x="2004" y="0"/>
                    <a:pt x="1738" y="0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47"/>
            <p:cNvSpPr/>
            <p:nvPr/>
          </p:nvSpPr>
          <p:spPr>
            <a:xfrm>
              <a:off x="4490619" y="4000607"/>
              <a:ext cx="158391" cy="97047"/>
            </a:xfrm>
            <a:custGeom>
              <a:avLst/>
              <a:gdLst/>
              <a:ahLst/>
              <a:cxnLst/>
              <a:rect l="l" t="t" r="r" b="b"/>
              <a:pathLst>
                <a:path w="4942" h="3028" extrusionOk="0">
                  <a:moveTo>
                    <a:pt x="3618" y="1"/>
                  </a:moveTo>
                  <a:cubicBezTo>
                    <a:pt x="3497" y="1"/>
                    <a:pt x="3370" y="23"/>
                    <a:pt x="3242" y="71"/>
                  </a:cubicBezTo>
                  <a:cubicBezTo>
                    <a:pt x="3058" y="154"/>
                    <a:pt x="2874" y="238"/>
                    <a:pt x="2673" y="288"/>
                  </a:cubicBezTo>
                  <a:cubicBezTo>
                    <a:pt x="2634" y="291"/>
                    <a:pt x="2595" y="292"/>
                    <a:pt x="2557" y="292"/>
                  </a:cubicBezTo>
                  <a:cubicBezTo>
                    <a:pt x="2362" y="292"/>
                    <a:pt x="2167" y="257"/>
                    <a:pt x="1972" y="188"/>
                  </a:cubicBezTo>
                  <a:cubicBezTo>
                    <a:pt x="1903" y="163"/>
                    <a:pt x="1834" y="152"/>
                    <a:pt x="1765" y="152"/>
                  </a:cubicBezTo>
                  <a:cubicBezTo>
                    <a:pt x="1599" y="152"/>
                    <a:pt x="1438" y="220"/>
                    <a:pt x="1320" y="338"/>
                  </a:cubicBezTo>
                  <a:cubicBezTo>
                    <a:pt x="1220" y="455"/>
                    <a:pt x="1203" y="639"/>
                    <a:pt x="1086" y="739"/>
                  </a:cubicBezTo>
                  <a:cubicBezTo>
                    <a:pt x="991" y="816"/>
                    <a:pt x="868" y="821"/>
                    <a:pt x="743" y="821"/>
                  </a:cubicBezTo>
                  <a:cubicBezTo>
                    <a:pt x="722" y="821"/>
                    <a:pt x="701" y="821"/>
                    <a:pt x="680" y="821"/>
                  </a:cubicBezTo>
                  <a:cubicBezTo>
                    <a:pt x="607" y="821"/>
                    <a:pt x="535" y="823"/>
                    <a:pt x="468" y="839"/>
                  </a:cubicBezTo>
                  <a:cubicBezTo>
                    <a:pt x="251" y="890"/>
                    <a:pt x="100" y="1040"/>
                    <a:pt x="34" y="1257"/>
                  </a:cubicBezTo>
                  <a:cubicBezTo>
                    <a:pt x="0" y="1458"/>
                    <a:pt x="50" y="1675"/>
                    <a:pt x="184" y="1842"/>
                  </a:cubicBezTo>
                  <a:cubicBezTo>
                    <a:pt x="284" y="1909"/>
                    <a:pt x="351" y="2009"/>
                    <a:pt x="401" y="2109"/>
                  </a:cubicBezTo>
                  <a:cubicBezTo>
                    <a:pt x="435" y="2276"/>
                    <a:pt x="418" y="2427"/>
                    <a:pt x="351" y="2577"/>
                  </a:cubicBezTo>
                  <a:cubicBezTo>
                    <a:pt x="318" y="2728"/>
                    <a:pt x="318" y="2911"/>
                    <a:pt x="451" y="2995"/>
                  </a:cubicBezTo>
                  <a:cubicBezTo>
                    <a:pt x="489" y="3017"/>
                    <a:pt x="527" y="3027"/>
                    <a:pt x="565" y="3027"/>
                  </a:cubicBezTo>
                  <a:cubicBezTo>
                    <a:pt x="695" y="3027"/>
                    <a:pt x="808" y="2907"/>
                    <a:pt x="769" y="2778"/>
                  </a:cubicBezTo>
                  <a:lnTo>
                    <a:pt x="4144" y="1892"/>
                  </a:lnTo>
                  <a:cubicBezTo>
                    <a:pt x="4294" y="1842"/>
                    <a:pt x="4411" y="1725"/>
                    <a:pt x="4495" y="1591"/>
                  </a:cubicBezTo>
                  <a:cubicBezTo>
                    <a:pt x="4942" y="871"/>
                    <a:pt x="4381" y="1"/>
                    <a:pt x="361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47"/>
            <p:cNvSpPr/>
            <p:nvPr/>
          </p:nvSpPr>
          <p:spPr>
            <a:xfrm>
              <a:off x="4506676" y="4038202"/>
              <a:ext cx="119450" cy="184800"/>
            </a:xfrm>
            <a:custGeom>
              <a:avLst/>
              <a:gdLst/>
              <a:ahLst/>
              <a:cxnLst/>
              <a:rect l="l" t="t" r="r" b="b"/>
              <a:pathLst>
                <a:path w="3727" h="5766" extrusionOk="0">
                  <a:moveTo>
                    <a:pt x="2081" y="1"/>
                  </a:moveTo>
                  <a:cubicBezTo>
                    <a:pt x="1512" y="1"/>
                    <a:pt x="944" y="151"/>
                    <a:pt x="435" y="452"/>
                  </a:cubicBezTo>
                  <a:lnTo>
                    <a:pt x="284" y="535"/>
                  </a:lnTo>
                  <a:lnTo>
                    <a:pt x="0" y="5648"/>
                  </a:lnTo>
                  <a:lnTo>
                    <a:pt x="2256" y="5765"/>
                  </a:lnTo>
                  <a:cubicBezTo>
                    <a:pt x="2306" y="5498"/>
                    <a:pt x="2406" y="4495"/>
                    <a:pt x="2406" y="4495"/>
                  </a:cubicBezTo>
                  <a:cubicBezTo>
                    <a:pt x="2406" y="4495"/>
                    <a:pt x="3359" y="4462"/>
                    <a:pt x="3492" y="3543"/>
                  </a:cubicBezTo>
                  <a:cubicBezTo>
                    <a:pt x="3626" y="2607"/>
                    <a:pt x="3726" y="452"/>
                    <a:pt x="3726" y="452"/>
                  </a:cubicBezTo>
                  <a:cubicBezTo>
                    <a:pt x="3217" y="151"/>
                    <a:pt x="2649" y="1"/>
                    <a:pt x="2081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47"/>
            <p:cNvSpPr/>
            <p:nvPr/>
          </p:nvSpPr>
          <p:spPr>
            <a:xfrm>
              <a:off x="4610550" y="4092110"/>
              <a:ext cx="11025" cy="8782"/>
            </a:xfrm>
            <a:custGeom>
              <a:avLst/>
              <a:gdLst/>
              <a:ahLst/>
              <a:cxnLst/>
              <a:rect l="l" t="t" r="r" b="b"/>
              <a:pathLst>
                <a:path w="344" h="274" extrusionOk="0">
                  <a:moveTo>
                    <a:pt x="170" y="0"/>
                  </a:moveTo>
                  <a:cubicBezTo>
                    <a:pt x="158" y="0"/>
                    <a:pt x="146" y="2"/>
                    <a:pt x="134" y="6"/>
                  </a:cubicBezTo>
                  <a:cubicBezTo>
                    <a:pt x="18" y="56"/>
                    <a:pt x="1" y="207"/>
                    <a:pt x="101" y="257"/>
                  </a:cubicBezTo>
                  <a:cubicBezTo>
                    <a:pt x="129" y="268"/>
                    <a:pt x="155" y="274"/>
                    <a:pt x="178" y="274"/>
                  </a:cubicBezTo>
                  <a:cubicBezTo>
                    <a:pt x="225" y="274"/>
                    <a:pt x="263" y="251"/>
                    <a:pt x="285" y="207"/>
                  </a:cubicBezTo>
                  <a:cubicBezTo>
                    <a:pt x="344" y="104"/>
                    <a:pt x="260" y="0"/>
                    <a:pt x="17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47"/>
            <p:cNvSpPr/>
            <p:nvPr/>
          </p:nvSpPr>
          <p:spPr>
            <a:xfrm>
              <a:off x="4605742" y="4091661"/>
              <a:ext cx="15031" cy="6602"/>
            </a:xfrm>
            <a:custGeom>
              <a:avLst/>
              <a:gdLst/>
              <a:ahLst/>
              <a:cxnLst/>
              <a:rect l="l" t="t" r="r" b="b"/>
              <a:pathLst>
                <a:path w="469" h="206" extrusionOk="0">
                  <a:moveTo>
                    <a:pt x="292" y="1"/>
                  </a:moveTo>
                  <a:cubicBezTo>
                    <a:pt x="192" y="1"/>
                    <a:pt x="95" y="47"/>
                    <a:pt x="34" y="120"/>
                  </a:cubicBezTo>
                  <a:cubicBezTo>
                    <a:pt x="0" y="171"/>
                    <a:pt x="0" y="204"/>
                    <a:pt x="0" y="204"/>
                  </a:cubicBezTo>
                  <a:cubicBezTo>
                    <a:pt x="2" y="205"/>
                    <a:pt x="3" y="206"/>
                    <a:pt x="5" y="206"/>
                  </a:cubicBezTo>
                  <a:cubicBezTo>
                    <a:pt x="28" y="206"/>
                    <a:pt x="94" y="118"/>
                    <a:pt x="218" y="87"/>
                  </a:cubicBezTo>
                  <a:cubicBezTo>
                    <a:pt x="248" y="78"/>
                    <a:pt x="279" y="75"/>
                    <a:pt x="307" y="75"/>
                  </a:cubicBezTo>
                  <a:cubicBezTo>
                    <a:pt x="371" y="75"/>
                    <a:pt x="425" y="91"/>
                    <a:pt x="444" y="91"/>
                  </a:cubicBezTo>
                  <a:cubicBezTo>
                    <a:pt x="449" y="91"/>
                    <a:pt x="452" y="90"/>
                    <a:pt x="452" y="87"/>
                  </a:cubicBezTo>
                  <a:cubicBezTo>
                    <a:pt x="468" y="70"/>
                    <a:pt x="435" y="54"/>
                    <a:pt x="401" y="20"/>
                  </a:cubicBezTo>
                  <a:cubicBezTo>
                    <a:pt x="366" y="7"/>
                    <a:pt x="329" y="1"/>
                    <a:pt x="29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47"/>
            <p:cNvSpPr/>
            <p:nvPr/>
          </p:nvSpPr>
          <p:spPr>
            <a:xfrm>
              <a:off x="4566353" y="4089514"/>
              <a:ext cx="10512" cy="8846"/>
            </a:xfrm>
            <a:custGeom>
              <a:avLst/>
              <a:gdLst/>
              <a:ahLst/>
              <a:cxnLst/>
              <a:rect l="l" t="t" r="r" b="b"/>
              <a:pathLst>
                <a:path w="328" h="276" extrusionOk="0">
                  <a:moveTo>
                    <a:pt x="166" y="0"/>
                  </a:moveTo>
                  <a:cubicBezTo>
                    <a:pt x="106" y="0"/>
                    <a:pt x="41" y="46"/>
                    <a:pt x="26" y="104"/>
                  </a:cubicBezTo>
                  <a:cubicBezTo>
                    <a:pt x="0" y="195"/>
                    <a:pt x="65" y="276"/>
                    <a:pt x="151" y="276"/>
                  </a:cubicBezTo>
                  <a:cubicBezTo>
                    <a:pt x="175" y="276"/>
                    <a:pt x="201" y="269"/>
                    <a:pt x="227" y="254"/>
                  </a:cubicBezTo>
                  <a:cubicBezTo>
                    <a:pt x="327" y="204"/>
                    <a:pt x="310" y="37"/>
                    <a:pt x="194" y="4"/>
                  </a:cubicBezTo>
                  <a:cubicBezTo>
                    <a:pt x="185" y="1"/>
                    <a:pt x="176" y="0"/>
                    <a:pt x="166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47"/>
            <p:cNvSpPr/>
            <p:nvPr/>
          </p:nvSpPr>
          <p:spPr>
            <a:xfrm>
              <a:off x="4560231" y="4089514"/>
              <a:ext cx="15544" cy="6634"/>
            </a:xfrm>
            <a:custGeom>
              <a:avLst/>
              <a:gdLst/>
              <a:ahLst/>
              <a:cxnLst/>
              <a:rect l="l" t="t" r="r" b="b"/>
              <a:pathLst>
                <a:path w="485" h="207" extrusionOk="0">
                  <a:moveTo>
                    <a:pt x="302" y="1"/>
                  </a:moveTo>
                  <a:cubicBezTo>
                    <a:pt x="208" y="1"/>
                    <a:pt x="111" y="47"/>
                    <a:pt x="50" y="121"/>
                  </a:cubicBezTo>
                  <a:cubicBezTo>
                    <a:pt x="17" y="171"/>
                    <a:pt x="0" y="204"/>
                    <a:pt x="17" y="204"/>
                  </a:cubicBezTo>
                  <a:cubicBezTo>
                    <a:pt x="18" y="205"/>
                    <a:pt x="20" y="206"/>
                    <a:pt x="22" y="206"/>
                  </a:cubicBezTo>
                  <a:cubicBezTo>
                    <a:pt x="44" y="206"/>
                    <a:pt x="111" y="118"/>
                    <a:pt x="234" y="87"/>
                  </a:cubicBezTo>
                  <a:cubicBezTo>
                    <a:pt x="265" y="78"/>
                    <a:pt x="295" y="75"/>
                    <a:pt x="324" y="75"/>
                  </a:cubicBezTo>
                  <a:cubicBezTo>
                    <a:pt x="388" y="75"/>
                    <a:pt x="441" y="91"/>
                    <a:pt x="461" y="91"/>
                  </a:cubicBezTo>
                  <a:cubicBezTo>
                    <a:pt x="465" y="91"/>
                    <a:pt x="468" y="90"/>
                    <a:pt x="468" y="87"/>
                  </a:cubicBezTo>
                  <a:cubicBezTo>
                    <a:pt x="485" y="71"/>
                    <a:pt x="451" y="54"/>
                    <a:pt x="401" y="20"/>
                  </a:cubicBezTo>
                  <a:cubicBezTo>
                    <a:pt x="370" y="7"/>
                    <a:pt x="336" y="1"/>
                    <a:pt x="302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47"/>
            <p:cNvSpPr/>
            <p:nvPr/>
          </p:nvSpPr>
          <p:spPr>
            <a:xfrm>
              <a:off x="4588083" y="4094963"/>
              <a:ext cx="11250" cy="37402"/>
            </a:xfrm>
            <a:custGeom>
              <a:avLst/>
              <a:gdLst/>
              <a:ahLst/>
              <a:cxnLst/>
              <a:rect l="l" t="t" r="r" b="b"/>
              <a:pathLst>
                <a:path w="351" h="1167" extrusionOk="0">
                  <a:moveTo>
                    <a:pt x="67" y="1"/>
                  </a:moveTo>
                  <a:lnTo>
                    <a:pt x="67" y="1"/>
                  </a:lnTo>
                  <a:cubicBezTo>
                    <a:pt x="84" y="251"/>
                    <a:pt x="134" y="485"/>
                    <a:pt x="201" y="719"/>
                  </a:cubicBezTo>
                  <a:lnTo>
                    <a:pt x="267" y="987"/>
                  </a:lnTo>
                  <a:cubicBezTo>
                    <a:pt x="284" y="1020"/>
                    <a:pt x="284" y="1053"/>
                    <a:pt x="267" y="1087"/>
                  </a:cubicBezTo>
                  <a:cubicBezTo>
                    <a:pt x="267" y="1104"/>
                    <a:pt x="251" y="1104"/>
                    <a:pt x="217" y="1104"/>
                  </a:cubicBezTo>
                  <a:cubicBezTo>
                    <a:pt x="134" y="1104"/>
                    <a:pt x="67" y="1104"/>
                    <a:pt x="0" y="1120"/>
                  </a:cubicBezTo>
                  <a:cubicBezTo>
                    <a:pt x="67" y="1154"/>
                    <a:pt x="134" y="1154"/>
                    <a:pt x="201" y="1154"/>
                  </a:cubicBezTo>
                  <a:cubicBezTo>
                    <a:pt x="217" y="1162"/>
                    <a:pt x="230" y="1166"/>
                    <a:pt x="240" y="1166"/>
                  </a:cubicBezTo>
                  <a:cubicBezTo>
                    <a:pt x="251" y="1166"/>
                    <a:pt x="259" y="1162"/>
                    <a:pt x="267" y="1154"/>
                  </a:cubicBezTo>
                  <a:cubicBezTo>
                    <a:pt x="301" y="1154"/>
                    <a:pt x="318" y="1137"/>
                    <a:pt x="334" y="1120"/>
                  </a:cubicBezTo>
                  <a:cubicBezTo>
                    <a:pt x="351" y="1070"/>
                    <a:pt x="351" y="1020"/>
                    <a:pt x="334" y="970"/>
                  </a:cubicBezTo>
                  <a:lnTo>
                    <a:pt x="267" y="703"/>
                  </a:lnTo>
                  <a:cubicBezTo>
                    <a:pt x="217" y="469"/>
                    <a:pt x="150" y="235"/>
                    <a:pt x="67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47"/>
            <p:cNvSpPr/>
            <p:nvPr/>
          </p:nvSpPr>
          <p:spPr>
            <a:xfrm>
              <a:off x="4570936" y="4134064"/>
              <a:ext cx="22531" cy="12339"/>
            </a:xfrm>
            <a:custGeom>
              <a:avLst/>
              <a:gdLst/>
              <a:ahLst/>
              <a:cxnLst/>
              <a:rect l="l" t="t" r="r" b="b"/>
              <a:pathLst>
                <a:path w="703" h="385" extrusionOk="0">
                  <a:moveTo>
                    <a:pt x="101" y="0"/>
                  </a:moveTo>
                  <a:cubicBezTo>
                    <a:pt x="101" y="1"/>
                    <a:pt x="0" y="201"/>
                    <a:pt x="268" y="351"/>
                  </a:cubicBezTo>
                  <a:cubicBezTo>
                    <a:pt x="318" y="374"/>
                    <a:pt x="372" y="385"/>
                    <a:pt x="425" y="385"/>
                  </a:cubicBezTo>
                  <a:cubicBezTo>
                    <a:pt x="531" y="385"/>
                    <a:pt x="635" y="340"/>
                    <a:pt x="702" y="251"/>
                  </a:cubicBezTo>
                  <a:cubicBezTo>
                    <a:pt x="485" y="201"/>
                    <a:pt x="284" y="117"/>
                    <a:pt x="1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47"/>
            <p:cNvSpPr/>
            <p:nvPr/>
          </p:nvSpPr>
          <p:spPr>
            <a:xfrm>
              <a:off x="4546290" y="4165665"/>
              <a:ext cx="37531" cy="23589"/>
            </a:xfrm>
            <a:custGeom>
              <a:avLst/>
              <a:gdLst/>
              <a:ahLst/>
              <a:cxnLst/>
              <a:rect l="l" t="t" r="r" b="b"/>
              <a:pathLst>
                <a:path w="1171" h="736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201" y="702"/>
                    <a:pt x="1154" y="735"/>
                  </a:cubicBezTo>
                  <a:lnTo>
                    <a:pt x="1170" y="502"/>
                  </a:lnTo>
                  <a:cubicBezTo>
                    <a:pt x="753" y="451"/>
                    <a:pt x="335" y="284"/>
                    <a:pt x="1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47"/>
            <p:cNvSpPr/>
            <p:nvPr/>
          </p:nvSpPr>
          <p:spPr>
            <a:xfrm>
              <a:off x="4500234" y="4030190"/>
              <a:ext cx="127495" cy="66472"/>
            </a:xfrm>
            <a:custGeom>
              <a:avLst/>
              <a:gdLst/>
              <a:ahLst/>
              <a:cxnLst/>
              <a:rect l="l" t="t" r="r" b="b"/>
              <a:pathLst>
                <a:path w="3978" h="2074" extrusionOk="0">
                  <a:moveTo>
                    <a:pt x="2307" y="0"/>
                  </a:moveTo>
                  <a:lnTo>
                    <a:pt x="1271" y="134"/>
                  </a:lnTo>
                  <a:lnTo>
                    <a:pt x="318" y="535"/>
                  </a:lnTo>
                  <a:cubicBezTo>
                    <a:pt x="318" y="535"/>
                    <a:pt x="1" y="2005"/>
                    <a:pt x="385" y="2072"/>
                  </a:cubicBezTo>
                  <a:cubicBezTo>
                    <a:pt x="394" y="2073"/>
                    <a:pt x="403" y="2074"/>
                    <a:pt x="412" y="2074"/>
                  </a:cubicBezTo>
                  <a:cubicBezTo>
                    <a:pt x="754" y="2074"/>
                    <a:pt x="769" y="1153"/>
                    <a:pt x="769" y="1153"/>
                  </a:cubicBezTo>
                  <a:cubicBezTo>
                    <a:pt x="1271" y="1036"/>
                    <a:pt x="1321" y="535"/>
                    <a:pt x="1454" y="451"/>
                  </a:cubicBezTo>
                  <a:cubicBezTo>
                    <a:pt x="1479" y="430"/>
                    <a:pt x="1524" y="420"/>
                    <a:pt x="1584" y="420"/>
                  </a:cubicBezTo>
                  <a:cubicBezTo>
                    <a:pt x="1808" y="420"/>
                    <a:pt x="2239" y="558"/>
                    <a:pt x="2607" y="769"/>
                  </a:cubicBezTo>
                  <a:cubicBezTo>
                    <a:pt x="2866" y="930"/>
                    <a:pt x="3152" y="1015"/>
                    <a:pt x="3443" y="1015"/>
                  </a:cubicBezTo>
                  <a:cubicBezTo>
                    <a:pt x="3604" y="1015"/>
                    <a:pt x="3767" y="989"/>
                    <a:pt x="3927" y="936"/>
                  </a:cubicBezTo>
                  <a:lnTo>
                    <a:pt x="3977" y="434"/>
                  </a:lnTo>
                  <a:lnTo>
                    <a:pt x="3259" y="184"/>
                  </a:lnTo>
                  <a:lnTo>
                    <a:pt x="2307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47"/>
            <p:cNvSpPr/>
            <p:nvPr/>
          </p:nvSpPr>
          <p:spPr>
            <a:xfrm>
              <a:off x="4491965" y="4084739"/>
              <a:ext cx="23300" cy="31762"/>
            </a:xfrm>
            <a:custGeom>
              <a:avLst/>
              <a:gdLst/>
              <a:ahLst/>
              <a:cxnLst/>
              <a:rect l="l" t="t" r="r" b="b"/>
              <a:pathLst>
                <a:path w="727" h="991" extrusionOk="0">
                  <a:moveTo>
                    <a:pt x="443" y="1"/>
                  </a:moveTo>
                  <a:cubicBezTo>
                    <a:pt x="274" y="1"/>
                    <a:pt x="85" y="85"/>
                    <a:pt x="58" y="437"/>
                  </a:cubicBezTo>
                  <a:cubicBezTo>
                    <a:pt x="0" y="726"/>
                    <a:pt x="231" y="991"/>
                    <a:pt x="511" y="991"/>
                  </a:cubicBezTo>
                  <a:cubicBezTo>
                    <a:pt x="554" y="991"/>
                    <a:pt x="599" y="985"/>
                    <a:pt x="643" y="971"/>
                  </a:cubicBezTo>
                  <a:cubicBezTo>
                    <a:pt x="659" y="956"/>
                    <a:pt x="717" y="188"/>
                    <a:pt x="726" y="68"/>
                  </a:cubicBezTo>
                  <a:lnTo>
                    <a:pt x="726" y="68"/>
                  </a:lnTo>
                  <a:cubicBezTo>
                    <a:pt x="726" y="69"/>
                    <a:pt x="726" y="69"/>
                    <a:pt x="727" y="69"/>
                  </a:cubicBezTo>
                  <a:lnTo>
                    <a:pt x="727" y="52"/>
                  </a:lnTo>
                  <a:cubicBezTo>
                    <a:pt x="727" y="52"/>
                    <a:pt x="726" y="58"/>
                    <a:pt x="726" y="68"/>
                  </a:cubicBezTo>
                  <a:lnTo>
                    <a:pt x="726" y="68"/>
                  </a:lnTo>
                  <a:cubicBezTo>
                    <a:pt x="710" y="57"/>
                    <a:pt x="583" y="1"/>
                    <a:pt x="443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47"/>
            <p:cNvSpPr/>
            <p:nvPr/>
          </p:nvSpPr>
          <p:spPr>
            <a:xfrm>
              <a:off x="4498118" y="4091213"/>
              <a:ext cx="9134" cy="18108"/>
            </a:xfrm>
            <a:custGeom>
              <a:avLst/>
              <a:gdLst/>
              <a:ahLst/>
              <a:cxnLst/>
              <a:rect l="l" t="t" r="r" b="b"/>
              <a:pathLst>
                <a:path w="285" h="565" extrusionOk="0">
                  <a:moveTo>
                    <a:pt x="201" y="1"/>
                  </a:moveTo>
                  <a:cubicBezTo>
                    <a:pt x="150" y="1"/>
                    <a:pt x="100" y="34"/>
                    <a:pt x="84" y="84"/>
                  </a:cubicBezTo>
                  <a:cubicBezTo>
                    <a:pt x="50" y="134"/>
                    <a:pt x="33" y="201"/>
                    <a:pt x="17" y="268"/>
                  </a:cubicBezTo>
                  <a:cubicBezTo>
                    <a:pt x="0" y="385"/>
                    <a:pt x="50" y="485"/>
                    <a:pt x="150" y="552"/>
                  </a:cubicBezTo>
                  <a:cubicBezTo>
                    <a:pt x="167" y="561"/>
                    <a:pt x="188" y="565"/>
                    <a:pt x="209" y="565"/>
                  </a:cubicBezTo>
                  <a:cubicBezTo>
                    <a:pt x="230" y="565"/>
                    <a:pt x="251" y="561"/>
                    <a:pt x="267" y="552"/>
                  </a:cubicBezTo>
                  <a:cubicBezTo>
                    <a:pt x="284" y="535"/>
                    <a:pt x="284" y="519"/>
                    <a:pt x="284" y="519"/>
                  </a:cubicBezTo>
                  <a:lnTo>
                    <a:pt x="284" y="519"/>
                  </a:lnTo>
                  <a:cubicBezTo>
                    <a:pt x="284" y="519"/>
                    <a:pt x="267" y="519"/>
                    <a:pt x="251" y="535"/>
                  </a:cubicBezTo>
                  <a:cubicBezTo>
                    <a:pt x="217" y="535"/>
                    <a:pt x="201" y="535"/>
                    <a:pt x="167" y="519"/>
                  </a:cubicBezTo>
                  <a:cubicBezTo>
                    <a:pt x="84" y="469"/>
                    <a:pt x="50" y="368"/>
                    <a:pt x="67" y="268"/>
                  </a:cubicBezTo>
                  <a:cubicBezTo>
                    <a:pt x="67" y="201"/>
                    <a:pt x="84" y="151"/>
                    <a:pt x="117" y="101"/>
                  </a:cubicBezTo>
                  <a:cubicBezTo>
                    <a:pt x="134" y="68"/>
                    <a:pt x="167" y="34"/>
                    <a:pt x="201" y="34"/>
                  </a:cubicBezTo>
                  <a:cubicBezTo>
                    <a:pt x="209" y="30"/>
                    <a:pt x="217" y="28"/>
                    <a:pt x="224" y="28"/>
                  </a:cubicBezTo>
                  <a:cubicBezTo>
                    <a:pt x="243" y="28"/>
                    <a:pt x="255" y="43"/>
                    <a:pt x="267" y="68"/>
                  </a:cubicBezTo>
                  <a:cubicBezTo>
                    <a:pt x="267" y="84"/>
                    <a:pt x="267" y="101"/>
                    <a:pt x="267" y="101"/>
                  </a:cubicBezTo>
                  <a:cubicBezTo>
                    <a:pt x="267" y="101"/>
                    <a:pt x="284" y="84"/>
                    <a:pt x="284" y="68"/>
                  </a:cubicBezTo>
                  <a:cubicBezTo>
                    <a:pt x="284" y="51"/>
                    <a:pt x="267" y="34"/>
                    <a:pt x="267" y="18"/>
                  </a:cubicBezTo>
                  <a:cubicBezTo>
                    <a:pt x="251" y="1"/>
                    <a:pt x="217" y="1"/>
                    <a:pt x="201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47"/>
            <p:cNvSpPr/>
            <p:nvPr/>
          </p:nvSpPr>
          <p:spPr>
            <a:xfrm>
              <a:off x="4509336" y="4020863"/>
              <a:ext cx="12884" cy="6666"/>
            </a:xfrm>
            <a:custGeom>
              <a:avLst/>
              <a:gdLst/>
              <a:ahLst/>
              <a:cxnLst/>
              <a:rect l="l" t="t" r="r" b="b"/>
              <a:pathLst>
                <a:path w="402" h="208" extrusionOk="0">
                  <a:moveTo>
                    <a:pt x="87" y="0"/>
                  </a:moveTo>
                  <a:cubicBezTo>
                    <a:pt x="36" y="0"/>
                    <a:pt x="1" y="15"/>
                    <a:pt x="1" y="24"/>
                  </a:cubicBezTo>
                  <a:cubicBezTo>
                    <a:pt x="18" y="57"/>
                    <a:pt x="101" y="57"/>
                    <a:pt x="201" y="107"/>
                  </a:cubicBezTo>
                  <a:cubicBezTo>
                    <a:pt x="318" y="141"/>
                    <a:pt x="368" y="207"/>
                    <a:pt x="385" y="207"/>
                  </a:cubicBezTo>
                  <a:cubicBezTo>
                    <a:pt x="402" y="191"/>
                    <a:pt x="368" y="91"/>
                    <a:pt x="235" y="40"/>
                  </a:cubicBezTo>
                  <a:cubicBezTo>
                    <a:pt x="182" y="10"/>
                    <a:pt x="129" y="0"/>
                    <a:pt x="8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47"/>
            <p:cNvSpPr/>
            <p:nvPr/>
          </p:nvSpPr>
          <p:spPr>
            <a:xfrm>
              <a:off x="4520586" y="4010351"/>
              <a:ext cx="4872" cy="18781"/>
            </a:xfrm>
            <a:custGeom>
              <a:avLst/>
              <a:gdLst/>
              <a:ahLst/>
              <a:cxnLst/>
              <a:rect l="l" t="t" r="r" b="b"/>
              <a:pathLst>
                <a:path w="152" h="586" extrusionOk="0">
                  <a:moveTo>
                    <a:pt x="68" y="1"/>
                  </a:moveTo>
                  <a:cubicBezTo>
                    <a:pt x="17" y="84"/>
                    <a:pt x="1" y="201"/>
                    <a:pt x="17" y="302"/>
                  </a:cubicBezTo>
                  <a:cubicBezTo>
                    <a:pt x="17" y="485"/>
                    <a:pt x="118" y="586"/>
                    <a:pt x="134" y="586"/>
                  </a:cubicBezTo>
                  <a:cubicBezTo>
                    <a:pt x="151" y="569"/>
                    <a:pt x="101" y="452"/>
                    <a:pt x="84" y="302"/>
                  </a:cubicBezTo>
                  <a:cubicBezTo>
                    <a:pt x="68" y="134"/>
                    <a:pt x="84" y="1"/>
                    <a:pt x="6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47"/>
            <p:cNvSpPr/>
            <p:nvPr/>
          </p:nvSpPr>
          <p:spPr>
            <a:xfrm>
              <a:off x="4601512" y="4084194"/>
              <a:ext cx="19775" cy="5897"/>
            </a:xfrm>
            <a:custGeom>
              <a:avLst/>
              <a:gdLst/>
              <a:ahLst/>
              <a:cxnLst/>
              <a:rect l="l" t="t" r="r" b="b"/>
              <a:pathLst>
                <a:path w="617" h="184" extrusionOk="0">
                  <a:moveTo>
                    <a:pt x="275" y="1"/>
                  </a:moveTo>
                  <a:cubicBezTo>
                    <a:pt x="113" y="1"/>
                    <a:pt x="0" y="89"/>
                    <a:pt x="15" y="120"/>
                  </a:cubicBezTo>
                  <a:cubicBezTo>
                    <a:pt x="32" y="153"/>
                    <a:pt x="149" y="136"/>
                    <a:pt x="300" y="153"/>
                  </a:cubicBezTo>
                  <a:cubicBezTo>
                    <a:pt x="403" y="164"/>
                    <a:pt x="491" y="184"/>
                    <a:pt x="541" y="184"/>
                  </a:cubicBezTo>
                  <a:cubicBezTo>
                    <a:pt x="564" y="184"/>
                    <a:pt x="578" y="180"/>
                    <a:pt x="584" y="170"/>
                  </a:cubicBezTo>
                  <a:cubicBezTo>
                    <a:pt x="617" y="136"/>
                    <a:pt x="500" y="19"/>
                    <a:pt x="316" y="3"/>
                  </a:cubicBezTo>
                  <a:cubicBezTo>
                    <a:pt x="302" y="1"/>
                    <a:pt x="289" y="1"/>
                    <a:pt x="27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47"/>
            <p:cNvSpPr/>
            <p:nvPr/>
          </p:nvSpPr>
          <p:spPr>
            <a:xfrm>
              <a:off x="4555969" y="4074547"/>
              <a:ext cx="19807" cy="5833"/>
            </a:xfrm>
            <a:custGeom>
              <a:avLst/>
              <a:gdLst/>
              <a:ahLst/>
              <a:cxnLst/>
              <a:rect l="l" t="t" r="r" b="b"/>
              <a:pathLst>
                <a:path w="618" h="182" extrusionOk="0">
                  <a:moveTo>
                    <a:pt x="276" y="1"/>
                  </a:moveTo>
                  <a:cubicBezTo>
                    <a:pt x="114" y="1"/>
                    <a:pt x="1" y="89"/>
                    <a:pt x="16" y="120"/>
                  </a:cubicBezTo>
                  <a:cubicBezTo>
                    <a:pt x="33" y="153"/>
                    <a:pt x="167" y="137"/>
                    <a:pt x="300" y="153"/>
                  </a:cubicBezTo>
                  <a:cubicBezTo>
                    <a:pt x="413" y="153"/>
                    <a:pt x="507" y="181"/>
                    <a:pt x="561" y="181"/>
                  </a:cubicBezTo>
                  <a:cubicBezTo>
                    <a:pt x="579" y="181"/>
                    <a:pt x="593" y="178"/>
                    <a:pt x="601" y="170"/>
                  </a:cubicBezTo>
                  <a:cubicBezTo>
                    <a:pt x="618" y="137"/>
                    <a:pt x="501" y="20"/>
                    <a:pt x="317" y="3"/>
                  </a:cubicBezTo>
                  <a:cubicBezTo>
                    <a:pt x="303" y="2"/>
                    <a:pt x="289" y="1"/>
                    <a:pt x="27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47"/>
            <p:cNvSpPr/>
            <p:nvPr/>
          </p:nvSpPr>
          <p:spPr>
            <a:xfrm>
              <a:off x="4234635" y="4180280"/>
              <a:ext cx="347582" cy="271464"/>
            </a:xfrm>
            <a:custGeom>
              <a:avLst/>
              <a:gdLst/>
              <a:ahLst/>
              <a:cxnLst/>
              <a:rect l="l" t="t" r="r" b="b"/>
              <a:pathLst>
                <a:path w="10845" h="8470" extrusionOk="0">
                  <a:moveTo>
                    <a:pt x="8135" y="0"/>
                  </a:moveTo>
                  <a:cubicBezTo>
                    <a:pt x="7604" y="0"/>
                    <a:pt x="7079" y="193"/>
                    <a:pt x="6667" y="564"/>
                  </a:cubicBezTo>
                  <a:cubicBezTo>
                    <a:pt x="5548" y="1583"/>
                    <a:pt x="3526" y="3354"/>
                    <a:pt x="3075" y="3454"/>
                  </a:cubicBezTo>
                  <a:cubicBezTo>
                    <a:pt x="2799" y="3517"/>
                    <a:pt x="2492" y="3538"/>
                    <a:pt x="2185" y="3538"/>
                  </a:cubicBezTo>
                  <a:cubicBezTo>
                    <a:pt x="1572" y="3538"/>
                    <a:pt x="959" y="3454"/>
                    <a:pt x="601" y="3454"/>
                  </a:cubicBezTo>
                  <a:cubicBezTo>
                    <a:pt x="421" y="3454"/>
                    <a:pt x="305" y="3475"/>
                    <a:pt x="284" y="3538"/>
                  </a:cubicBezTo>
                  <a:cubicBezTo>
                    <a:pt x="84" y="4072"/>
                    <a:pt x="0" y="8400"/>
                    <a:pt x="0" y="8400"/>
                  </a:cubicBezTo>
                  <a:cubicBezTo>
                    <a:pt x="0" y="8400"/>
                    <a:pt x="808" y="8470"/>
                    <a:pt x="1951" y="8470"/>
                  </a:cubicBezTo>
                  <a:cubicBezTo>
                    <a:pt x="4206" y="8470"/>
                    <a:pt x="7770" y="8197"/>
                    <a:pt x="9023" y="6579"/>
                  </a:cubicBezTo>
                  <a:lnTo>
                    <a:pt x="9374" y="6094"/>
                  </a:lnTo>
                  <a:cubicBezTo>
                    <a:pt x="10293" y="4824"/>
                    <a:pt x="10794" y="3320"/>
                    <a:pt x="10844" y="1783"/>
                  </a:cubicBezTo>
                  <a:cubicBezTo>
                    <a:pt x="10844" y="1466"/>
                    <a:pt x="10694" y="1182"/>
                    <a:pt x="10443" y="998"/>
                  </a:cubicBezTo>
                  <a:cubicBezTo>
                    <a:pt x="10009" y="714"/>
                    <a:pt x="9574" y="447"/>
                    <a:pt x="9107" y="229"/>
                  </a:cubicBezTo>
                  <a:cubicBezTo>
                    <a:pt x="8798" y="75"/>
                    <a:pt x="8466" y="0"/>
                    <a:pt x="8135" y="0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47"/>
            <p:cNvSpPr/>
            <p:nvPr/>
          </p:nvSpPr>
          <p:spPr>
            <a:xfrm>
              <a:off x="4463280" y="4235278"/>
              <a:ext cx="362037" cy="238388"/>
            </a:xfrm>
            <a:custGeom>
              <a:avLst/>
              <a:gdLst/>
              <a:ahLst/>
              <a:cxnLst/>
              <a:rect l="l" t="t" r="r" b="b"/>
              <a:pathLst>
                <a:path w="11296" h="7438" extrusionOk="0">
                  <a:moveTo>
                    <a:pt x="2290" y="0"/>
                  </a:moveTo>
                  <a:lnTo>
                    <a:pt x="1" y="17"/>
                  </a:lnTo>
                  <a:cubicBezTo>
                    <a:pt x="1" y="17"/>
                    <a:pt x="285" y="3225"/>
                    <a:pt x="1304" y="5782"/>
                  </a:cubicBezTo>
                  <a:cubicBezTo>
                    <a:pt x="1828" y="7135"/>
                    <a:pt x="4028" y="7437"/>
                    <a:pt x="5888" y="7437"/>
                  </a:cubicBezTo>
                  <a:cubicBezTo>
                    <a:pt x="7173" y="7437"/>
                    <a:pt x="8296" y="7293"/>
                    <a:pt x="8589" y="7252"/>
                  </a:cubicBezTo>
                  <a:cubicBezTo>
                    <a:pt x="9141" y="7252"/>
                    <a:pt x="9692" y="7235"/>
                    <a:pt x="10227" y="7185"/>
                  </a:cubicBezTo>
                  <a:cubicBezTo>
                    <a:pt x="10878" y="7102"/>
                    <a:pt x="10878" y="7035"/>
                    <a:pt x="10845" y="6968"/>
                  </a:cubicBezTo>
                  <a:cubicBezTo>
                    <a:pt x="10827" y="6915"/>
                    <a:pt x="10738" y="6898"/>
                    <a:pt x="10620" y="6898"/>
                  </a:cubicBezTo>
                  <a:cubicBezTo>
                    <a:pt x="10418" y="6898"/>
                    <a:pt x="10131" y="6947"/>
                    <a:pt x="9977" y="6947"/>
                  </a:cubicBezTo>
                  <a:cubicBezTo>
                    <a:pt x="9881" y="6947"/>
                    <a:pt x="9836" y="6929"/>
                    <a:pt x="9892" y="6868"/>
                  </a:cubicBezTo>
                  <a:cubicBezTo>
                    <a:pt x="10076" y="6667"/>
                    <a:pt x="11263" y="6634"/>
                    <a:pt x="11196" y="6433"/>
                  </a:cubicBezTo>
                  <a:cubicBezTo>
                    <a:pt x="11168" y="6360"/>
                    <a:pt x="11064" y="6333"/>
                    <a:pt x="10925" y="6333"/>
                  </a:cubicBezTo>
                  <a:cubicBezTo>
                    <a:pt x="10553" y="6333"/>
                    <a:pt x="9932" y="6526"/>
                    <a:pt x="9859" y="6550"/>
                  </a:cubicBezTo>
                  <a:cubicBezTo>
                    <a:pt x="9854" y="6551"/>
                    <a:pt x="9849" y="6551"/>
                    <a:pt x="9844" y="6551"/>
                  </a:cubicBezTo>
                  <a:cubicBezTo>
                    <a:pt x="9756" y="6551"/>
                    <a:pt x="9730" y="6416"/>
                    <a:pt x="9809" y="6400"/>
                  </a:cubicBezTo>
                  <a:cubicBezTo>
                    <a:pt x="9943" y="6383"/>
                    <a:pt x="11296" y="6116"/>
                    <a:pt x="11196" y="5848"/>
                  </a:cubicBezTo>
                  <a:cubicBezTo>
                    <a:pt x="11176" y="5790"/>
                    <a:pt x="11126" y="5772"/>
                    <a:pt x="11072" y="5772"/>
                  </a:cubicBezTo>
                  <a:cubicBezTo>
                    <a:pt x="10988" y="5772"/>
                    <a:pt x="10895" y="5815"/>
                    <a:pt x="10895" y="5815"/>
                  </a:cubicBezTo>
                  <a:cubicBezTo>
                    <a:pt x="10895" y="5815"/>
                    <a:pt x="10023" y="6063"/>
                    <a:pt x="9714" y="6063"/>
                  </a:cubicBezTo>
                  <a:cubicBezTo>
                    <a:pt x="9655" y="6063"/>
                    <a:pt x="9616" y="6054"/>
                    <a:pt x="9608" y="6032"/>
                  </a:cubicBezTo>
                  <a:cubicBezTo>
                    <a:pt x="9575" y="5915"/>
                    <a:pt x="10293" y="5681"/>
                    <a:pt x="10544" y="5614"/>
                  </a:cubicBezTo>
                  <a:cubicBezTo>
                    <a:pt x="10778" y="5564"/>
                    <a:pt x="10862" y="5414"/>
                    <a:pt x="10745" y="5330"/>
                  </a:cubicBezTo>
                  <a:cubicBezTo>
                    <a:pt x="10731" y="5320"/>
                    <a:pt x="10700" y="5315"/>
                    <a:pt x="10656" y="5315"/>
                  </a:cubicBezTo>
                  <a:cubicBezTo>
                    <a:pt x="10426" y="5315"/>
                    <a:pt x="9852" y="5441"/>
                    <a:pt x="9642" y="5497"/>
                  </a:cubicBezTo>
                  <a:cubicBezTo>
                    <a:pt x="9512" y="5534"/>
                    <a:pt x="9250" y="5612"/>
                    <a:pt x="9084" y="5612"/>
                  </a:cubicBezTo>
                  <a:cubicBezTo>
                    <a:pt x="8950" y="5612"/>
                    <a:pt x="8878" y="5562"/>
                    <a:pt x="8990" y="5397"/>
                  </a:cubicBezTo>
                  <a:cubicBezTo>
                    <a:pt x="9241" y="5030"/>
                    <a:pt x="9291" y="4645"/>
                    <a:pt x="9241" y="4545"/>
                  </a:cubicBezTo>
                  <a:cubicBezTo>
                    <a:pt x="9213" y="4496"/>
                    <a:pt x="9167" y="4474"/>
                    <a:pt x="9123" y="4474"/>
                  </a:cubicBezTo>
                  <a:cubicBezTo>
                    <a:pt x="9061" y="4474"/>
                    <a:pt x="9000" y="4517"/>
                    <a:pt x="8990" y="4595"/>
                  </a:cubicBezTo>
                  <a:cubicBezTo>
                    <a:pt x="8940" y="4746"/>
                    <a:pt x="8890" y="4879"/>
                    <a:pt x="8806" y="5013"/>
                  </a:cubicBezTo>
                  <a:cubicBezTo>
                    <a:pt x="8756" y="5113"/>
                    <a:pt x="8673" y="5213"/>
                    <a:pt x="8589" y="5280"/>
                  </a:cubicBezTo>
                  <a:cubicBezTo>
                    <a:pt x="8506" y="5364"/>
                    <a:pt x="8422" y="5414"/>
                    <a:pt x="8355" y="5481"/>
                  </a:cubicBezTo>
                  <a:cubicBezTo>
                    <a:pt x="8128" y="5538"/>
                    <a:pt x="7279" y="5728"/>
                    <a:pt x="6258" y="5728"/>
                  </a:cubicBezTo>
                  <a:cubicBezTo>
                    <a:pt x="5476" y="5728"/>
                    <a:pt x="4593" y="5616"/>
                    <a:pt x="3811" y="5247"/>
                  </a:cubicBezTo>
                  <a:cubicBezTo>
                    <a:pt x="2892" y="4829"/>
                    <a:pt x="2290" y="0"/>
                    <a:pt x="2290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47"/>
            <p:cNvSpPr/>
            <p:nvPr/>
          </p:nvSpPr>
          <p:spPr>
            <a:xfrm>
              <a:off x="4442416" y="4180152"/>
              <a:ext cx="124803" cy="168679"/>
            </a:xfrm>
            <a:custGeom>
              <a:avLst/>
              <a:gdLst/>
              <a:ahLst/>
              <a:cxnLst/>
              <a:rect l="l" t="t" r="r" b="b"/>
              <a:pathLst>
                <a:path w="3894" h="5263" extrusionOk="0">
                  <a:moveTo>
                    <a:pt x="1725" y="0"/>
                  </a:moveTo>
                  <a:cubicBezTo>
                    <a:pt x="1313" y="0"/>
                    <a:pt x="919" y="223"/>
                    <a:pt x="585" y="618"/>
                  </a:cubicBezTo>
                  <a:cubicBezTo>
                    <a:pt x="0" y="1303"/>
                    <a:pt x="351" y="5263"/>
                    <a:pt x="351" y="5263"/>
                  </a:cubicBezTo>
                  <a:lnTo>
                    <a:pt x="3893" y="4143"/>
                  </a:lnTo>
                  <a:lnTo>
                    <a:pt x="3208" y="1353"/>
                  </a:lnTo>
                  <a:cubicBezTo>
                    <a:pt x="3108" y="952"/>
                    <a:pt x="2874" y="568"/>
                    <a:pt x="2540" y="300"/>
                  </a:cubicBezTo>
                  <a:cubicBezTo>
                    <a:pt x="2269" y="96"/>
                    <a:pt x="1994" y="0"/>
                    <a:pt x="1725" y="0"/>
                  </a:cubicBezTo>
                  <a:close/>
                </a:path>
              </a:pathLst>
            </a:custGeom>
            <a:solidFill>
              <a:srgbClr val="19B5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47"/>
            <p:cNvSpPr/>
            <p:nvPr/>
          </p:nvSpPr>
          <p:spPr>
            <a:xfrm>
              <a:off x="4452575" y="4184414"/>
              <a:ext cx="106086" cy="163872"/>
            </a:xfrm>
            <a:custGeom>
              <a:avLst/>
              <a:gdLst/>
              <a:ahLst/>
              <a:cxnLst/>
              <a:rect l="l" t="t" r="r" b="b"/>
              <a:pathLst>
                <a:path w="3310" h="5113" extrusionOk="0">
                  <a:moveTo>
                    <a:pt x="1514" y="0"/>
                  </a:moveTo>
                  <a:cubicBezTo>
                    <a:pt x="1445" y="0"/>
                    <a:pt x="1374" y="6"/>
                    <a:pt x="1304" y="17"/>
                  </a:cubicBezTo>
                  <a:cubicBezTo>
                    <a:pt x="1204" y="17"/>
                    <a:pt x="1120" y="34"/>
                    <a:pt x="1037" y="50"/>
                  </a:cubicBezTo>
                  <a:cubicBezTo>
                    <a:pt x="1020" y="50"/>
                    <a:pt x="987" y="67"/>
                    <a:pt x="953" y="84"/>
                  </a:cubicBezTo>
                  <a:cubicBezTo>
                    <a:pt x="987" y="67"/>
                    <a:pt x="1020" y="67"/>
                    <a:pt x="1037" y="67"/>
                  </a:cubicBezTo>
                  <a:cubicBezTo>
                    <a:pt x="1104" y="50"/>
                    <a:pt x="1187" y="50"/>
                    <a:pt x="1304" y="34"/>
                  </a:cubicBezTo>
                  <a:cubicBezTo>
                    <a:pt x="1336" y="32"/>
                    <a:pt x="1367" y="31"/>
                    <a:pt x="1399" y="31"/>
                  </a:cubicBezTo>
                  <a:cubicBezTo>
                    <a:pt x="1682" y="31"/>
                    <a:pt x="1951" y="99"/>
                    <a:pt x="2206" y="234"/>
                  </a:cubicBezTo>
                  <a:cubicBezTo>
                    <a:pt x="2390" y="334"/>
                    <a:pt x="2540" y="501"/>
                    <a:pt x="2624" y="702"/>
                  </a:cubicBezTo>
                  <a:cubicBezTo>
                    <a:pt x="2724" y="919"/>
                    <a:pt x="2791" y="1170"/>
                    <a:pt x="2825" y="1404"/>
                  </a:cubicBezTo>
                  <a:cubicBezTo>
                    <a:pt x="2908" y="1938"/>
                    <a:pt x="2992" y="2506"/>
                    <a:pt x="3075" y="3108"/>
                  </a:cubicBezTo>
                  <a:cubicBezTo>
                    <a:pt x="3139" y="3443"/>
                    <a:pt x="3188" y="3763"/>
                    <a:pt x="3236" y="4068"/>
                  </a:cubicBezTo>
                  <a:lnTo>
                    <a:pt x="3236" y="4068"/>
                  </a:lnTo>
                  <a:lnTo>
                    <a:pt x="920" y="4795"/>
                  </a:lnTo>
                  <a:lnTo>
                    <a:pt x="251" y="5029"/>
                  </a:lnTo>
                  <a:lnTo>
                    <a:pt x="68" y="5079"/>
                  </a:lnTo>
                  <a:cubicBezTo>
                    <a:pt x="34" y="5096"/>
                    <a:pt x="17" y="5096"/>
                    <a:pt x="1" y="5113"/>
                  </a:cubicBezTo>
                  <a:cubicBezTo>
                    <a:pt x="17" y="5113"/>
                    <a:pt x="51" y="5096"/>
                    <a:pt x="68" y="5096"/>
                  </a:cubicBezTo>
                  <a:lnTo>
                    <a:pt x="251" y="5046"/>
                  </a:lnTo>
                  <a:lnTo>
                    <a:pt x="936" y="4846"/>
                  </a:lnTo>
                  <a:lnTo>
                    <a:pt x="3276" y="4127"/>
                  </a:lnTo>
                  <a:lnTo>
                    <a:pt x="3309" y="4127"/>
                  </a:lnTo>
                  <a:lnTo>
                    <a:pt x="3309" y="4094"/>
                  </a:lnTo>
                  <a:cubicBezTo>
                    <a:pt x="3259" y="3776"/>
                    <a:pt x="3209" y="3442"/>
                    <a:pt x="3159" y="3108"/>
                  </a:cubicBezTo>
                  <a:lnTo>
                    <a:pt x="2891" y="1404"/>
                  </a:lnTo>
                  <a:cubicBezTo>
                    <a:pt x="2858" y="1153"/>
                    <a:pt x="2791" y="902"/>
                    <a:pt x="2674" y="668"/>
                  </a:cubicBezTo>
                  <a:cubicBezTo>
                    <a:pt x="2574" y="468"/>
                    <a:pt x="2424" y="301"/>
                    <a:pt x="2223" y="184"/>
                  </a:cubicBezTo>
                  <a:cubicBezTo>
                    <a:pt x="2002" y="67"/>
                    <a:pt x="1760" y="0"/>
                    <a:pt x="1514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47"/>
            <p:cNvSpPr/>
            <p:nvPr/>
          </p:nvSpPr>
          <p:spPr>
            <a:xfrm>
              <a:off x="4328894" y="4290436"/>
              <a:ext cx="4840" cy="61600"/>
            </a:xfrm>
            <a:custGeom>
              <a:avLst/>
              <a:gdLst/>
              <a:ahLst/>
              <a:cxnLst/>
              <a:rect l="l" t="t" r="r" b="b"/>
              <a:pathLst>
                <a:path w="151" h="1922" extrusionOk="0">
                  <a:moveTo>
                    <a:pt x="100" y="0"/>
                  </a:moveTo>
                  <a:lnTo>
                    <a:pt x="100" y="0"/>
                  </a:lnTo>
                  <a:cubicBezTo>
                    <a:pt x="67" y="84"/>
                    <a:pt x="50" y="184"/>
                    <a:pt x="50" y="284"/>
                  </a:cubicBezTo>
                  <a:cubicBezTo>
                    <a:pt x="0" y="736"/>
                    <a:pt x="0" y="1187"/>
                    <a:pt x="67" y="1655"/>
                  </a:cubicBezTo>
                  <a:cubicBezTo>
                    <a:pt x="84" y="1738"/>
                    <a:pt x="100" y="1838"/>
                    <a:pt x="134" y="1922"/>
                  </a:cubicBezTo>
                  <a:cubicBezTo>
                    <a:pt x="150" y="1922"/>
                    <a:pt x="100" y="1487"/>
                    <a:pt x="84" y="969"/>
                  </a:cubicBezTo>
                  <a:cubicBezTo>
                    <a:pt x="67" y="435"/>
                    <a:pt x="117" y="0"/>
                    <a:pt x="10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47"/>
            <p:cNvSpPr/>
            <p:nvPr/>
          </p:nvSpPr>
          <p:spPr>
            <a:xfrm>
              <a:off x="4332644" y="4293096"/>
              <a:ext cx="18268" cy="50383"/>
            </a:xfrm>
            <a:custGeom>
              <a:avLst/>
              <a:gdLst/>
              <a:ahLst/>
              <a:cxnLst/>
              <a:rect l="l" t="t" r="r" b="b"/>
              <a:pathLst>
                <a:path w="570" h="1572" extrusionOk="0">
                  <a:moveTo>
                    <a:pt x="0" y="1"/>
                  </a:moveTo>
                  <a:cubicBezTo>
                    <a:pt x="17" y="567"/>
                    <a:pt x="216" y="1116"/>
                    <a:pt x="564" y="1550"/>
                  </a:cubicBezTo>
                  <a:lnTo>
                    <a:pt x="564" y="1550"/>
                  </a:lnTo>
                  <a:cubicBezTo>
                    <a:pt x="533" y="1469"/>
                    <a:pt x="365" y="1180"/>
                    <a:pt x="234" y="803"/>
                  </a:cubicBezTo>
                  <a:cubicBezTo>
                    <a:pt x="67" y="369"/>
                    <a:pt x="17" y="1"/>
                    <a:pt x="0" y="1"/>
                  </a:cubicBezTo>
                  <a:close/>
                  <a:moveTo>
                    <a:pt x="564" y="1550"/>
                  </a:moveTo>
                  <a:cubicBezTo>
                    <a:pt x="566" y="1555"/>
                    <a:pt x="567" y="1559"/>
                    <a:pt x="568" y="1562"/>
                  </a:cubicBezTo>
                  <a:lnTo>
                    <a:pt x="568" y="1562"/>
                  </a:lnTo>
                  <a:lnTo>
                    <a:pt x="568" y="1555"/>
                  </a:lnTo>
                  <a:cubicBezTo>
                    <a:pt x="567" y="1553"/>
                    <a:pt x="565" y="1551"/>
                    <a:pt x="564" y="1550"/>
                  </a:cubicBezTo>
                  <a:close/>
                  <a:moveTo>
                    <a:pt x="568" y="1562"/>
                  </a:moveTo>
                  <a:lnTo>
                    <a:pt x="568" y="1572"/>
                  </a:lnTo>
                  <a:cubicBezTo>
                    <a:pt x="569" y="1570"/>
                    <a:pt x="569" y="1567"/>
                    <a:pt x="568" y="1562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39" name="Google Shape;2839;p47"/>
          <p:cNvSpPr txBox="1">
            <a:spLocks noGrp="1"/>
          </p:cNvSpPr>
          <p:nvPr>
            <p:ph type="body" idx="1"/>
          </p:nvPr>
        </p:nvSpPr>
        <p:spPr>
          <a:xfrm>
            <a:off x="720000" y="2019525"/>
            <a:ext cx="7704000" cy="357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" sz="1400"/>
              <a:t>Challenges faced to do the requirement analysis</a:t>
            </a:r>
            <a:endParaRPr sz="1400"/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" sz="1400"/>
              <a:t>Difficulty to find the most relevant data for data preparation</a:t>
            </a:r>
            <a:endParaRPr sz="1400"/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" sz="1400"/>
              <a:t>Data Wrangling - Missing Data</a:t>
            </a:r>
            <a:endParaRPr sz="1400"/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" sz="1400"/>
              <a:t>Inconsistency of data among different files.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61F6C34-AD82-4BA0-8D81-B5F8335777E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4318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739"/>
    </mc:Choice>
    <mc:Fallback>
      <p:transition spd="slow" advTm="557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Project research">
  <a:themeElements>
    <a:clrScheme name="Simple Light">
      <a:dk1>
        <a:srgbClr val="045A68"/>
      </a:dk1>
      <a:lt1>
        <a:srgbClr val="FFFFFF"/>
      </a:lt1>
      <a:dk2>
        <a:srgbClr val="263238"/>
      </a:dk2>
      <a:lt2>
        <a:srgbClr val="455A64"/>
      </a:lt2>
      <a:accent1>
        <a:srgbClr val="045A68"/>
      </a:accent1>
      <a:accent2>
        <a:srgbClr val="19B5B1"/>
      </a:accent2>
      <a:accent3>
        <a:srgbClr val="B78876"/>
      </a:accent3>
      <a:accent4>
        <a:srgbClr val="FFBE9D"/>
      </a:accent4>
      <a:accent5>
        <a:srgbClr val="EBEBEB"/>
      </a:accent5>
      <a:accent6>
        <a:srgbClr val="E0E0E0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276</Words>
  <Application>Microsoft Office PowerPoint</Application>
  <PresentationFormat>On-screen Show (16:9)</PresentationFormat>
  <Paragraphs>164</Paragraphs>
  <Slides>10</Slides>
  <Notes>10</Notes>
  <HiddenSlides>0</HiddenSlides>
  <MMClips>10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Josefin Sans</vt:lpstr>
      <vt:lpstr>Lilita One</vt:lpstr>
      <vt:lpstr>Project research</vt:lpstr>
      <vt:lpstr>PROGRESS</vt:lpstr>
      <vt:lpstr>PROGRESS</vt:lpstr>
      <vt:lpstr>PROGRESS</vt:lpstr>
      <vt:lpstr>Suburb Classification </vt:lpstr>
      <vt:lpstr>Suburb Classification </vt:lpstr>
      <vt:lpstr>Suburb Classification </vt:lpstr>
      <vt:lpstr>Sample Recommendation System </vt:lpstr>
      <vt:lpstr>Sample Recommendation System </vt:lpstr>
      <vt:lpstr>PROBLEMS</vt:lpstr>
      <vt:lpstr>INCOMPLETE TASKS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PROGRESS</dc:title>
  <cp:lastModifiedBy>rakend chauhan</cp:lastModifiedBy>
  <cp:revision>4</cp:revision>
  <dcterms:modified xsi:type="dcterms:W3CDTF">2020-09-25T13:10:52Z</dcterms:modified>
</cp:coreProperties>
</file>